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307" r:id="rId3"/>
    <p:sldId id="284" r:id="rId4"/>
    <p:sldId id="285" r:id="rId5"/>
    <p:sldId id="286" r:id="rId6"/>
    <p:sldId id="287" r:id="rId7"/>
    <p:sldId id="288" r:id="rId8"/>
    <p:sldId id="289" r:id="rId9"/>
    <p:sldId id="308" r:id="rId10"/>
    <p:sldId id="311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12" r:id="rId21"/>
    <p:sldId id="310" r:id="rId22"/>
    <p:sldId id="290" r:id="rId23"/>
    <p:sldId id="309" r:id="rId24"/>
    <p:sldId id="280" r:id="rId25"/>
    <p:sldId id="295" r:id="rId26"/>
    <p:sldId id="293" r:id="rId27"/>
    <p:sldId id="29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wards Design" id="{03DEB768-C4DE-457E-A473-17D24065BEDE}">
          <p14:sldIdLst>
            <p14:sldId id="306"/>
            <p14:sldId id="307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ABA Standards" id="{28CF774D-BC5D-4DC6-BBE3-78E620209A86}">
          <p14:sldIdLst>
            <p14:sldId id="308"/>
            <p14:sldId id="311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12"/>
          </p14:sldIdLst>
        </p14:section>
        <p14:section name="Rubrics" id="{EC95B5C4-0885-4CFD-9F2C-C60161E063CE}">
          <p14:sldIdLst>
            <p14:sldId id="310"/>
            <p14:sldId id="290"/>
            <p14:sldId id="309"/>
            <p14:sldId id="280"/>
            <p14:sldId id="295"/>
            <p14:sldId id="293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69956" autoAdjust="0"/>
  </p:normalViewPr>
  <p:slideViewPr>
    <p:cSldViewPr snapToGrid="0">
      <p:cViewPr>
        <p:scale>
          <a:sx n="90" d="100"/>
          <a:sy n="90" d="100"/>
        </p:scale>
        <p:origin x="7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A385ABC-837D-42A6-BDAF-542D5B75DED4}"/>
    <pc:docChg chg="addSld modSld modSection">
      <pc:chgData name="" userId="" providerId="" clId="Web-{7A385ABC-837D-42A6-BDAF-542D5B75DED4}" dt="2019-05-31T13:20:37.310" v="388" actId="20577"/>
      <pc:docMkLst>
        <pc:docMk/>
      </pc:docMkLst>
      <pc:sldChg chg="modSp">
        <pc:chgData name="" userId="" providerId="" clId="Web-{7A385ABC-837D-42A6-BDAF-542D5B75DED4}" dt="2019-05-31T13:07:22.337" v="8" actId="20577"/>
        <pc:sldMkLst>
          <pc:docMk/>
          <pc:sldMk cId="316865508" sldId="306"/>
        </pc:sldMkLst>
        <pc:spChg chg="mod">
          <ac:chgData name="" userId="" providerId="" clId="Web-{7A385ABC-837D-42A6-BDAF-542D5B75DED4}" dt="2019-05-31T13:07:22.337" v="8" actId="20577"/>
          <ac:spMkLst>
            <pc:docMk/>
            <pc:sldMk cId="316865508" sldId="306"/>
            <ac:spMk id="3" creationId="{00000000-0000-0000-0000-000000000000}"/>
          </ac:spMkLst>
        </pc:spChg>
      </pc:sldChg>
      <pc:sldChg chg="modSp">
        <pc:chgData name="" userId="" providerId="" clId="Web-{7A385ABC-837D-42A6-BDAF-542D5B75DED4}" dt="2019-05-31T13:07:53.712" v="16" actId="20577"/>
        <pc:sldMkLst>
          <pc:docMk/>
          <pc:sldMk cId="2439018964" sldId="308"/>
        </pc:sldMkLst>
        <pc:spChg chg="mod">
          <ac:chgData name="" userId="" providerId="" clId="Web-{7A385ABC-837D-42A6-BDAF-542D5B75DED4}" dt="2019-05-31T13:07:53.712" v="16" actId="20577"/>
          <ac:spMkLst>
            <pc:docMk/>
            <pc:sldMk cId="2439018964" sldId="308"/>
            <ac:spMk id="3" creationId="{00000000-0000-0000-0000-000000000000}"/>
          </ac:spMkLst>
        </pc:spChg>
      </pc:sldChg>
      <pc:sldChg chg="modSp new">
        <pc:chgData name="" userId="" providerId="" clId="Web-{7A385ABC-837D-42A6-BDAF-542D5B75DED4}" dt="2019-05-31T13:11:11.791" v="210" actId="20577"/>
        <pc:sldMkLst>
          <pc:docMk/>
          <pc:sldMk cId="6352053" sldId="311"/>
        </pc:sldMkLst>
        <pc:spChg chg="mod">
          <ac:chgData name="" userId="" providerId="" clId="Web-{7A385ABC-837D-42A6-BDAF-542D5B75DED4}" dt="2019-05-31T13:08:50.197" v="22" actId="20577"/>
          <ac:spMkLst>
            <pc:docMk/>
            <pc:sldMk cId="6352053" sldId="311"/>
            <ac:spMk id="2" creationId="{B38C576B-507B-440C-A097-D66676D8A8B5}"/>
          </ac:spMkLst>
        </pc:spChg>
        <pc:spChg chg="mod">
          <ac:chgData name="" userId="" providerId="" clId="Web-{7A385ABC-837D-42A6-BDAF-542D5B75DED4}" dt="2019-05-31T13:11:11.791" v="210" actId="20577"/>
          <ac:spMkLst>
            <pc:docMk/>
            <pc:sldMk cId="6352053" sldId="311"/>
            <ac:spMk id="3" creationId="{B480F696-A618-4099-A68A-3F9A1ED3E2A2}"/>
          </ac:spMkLst>
        </pc:spChg>
      </pc:sldChg>
      <pc:sldChg chg="modSp new">
        <pc:chgData name="" userId="" providerId="" clId="Web-{7A385ABC-837D-42A6-BDAF-542D5B75DED4}" dt="2019-05-31T13:20:37.310" v="387" actId="20577"/>
        <pc:sldMkLst>
          <pc:docMk/>
          <pc:sldMk cId="2262320426" sldId="312"/>
        </pc:sldMkLst>
        <pc:spChg chg="mod">
          <ac:chgData name="" userId="" providerId="" clId="Web-{7A385ABC-837D-42A6-BDAF-542D5B75DED4}" dt="2019-05-31T13:15:17.356" v="221" actId="20577"/>
          <ac:spMkLst>
            <pc:docMk/>
            <pc:sldMk cId="2262320426" sldId="312"/>
            <ac:spMk id="2" creationId="{D733CBA9-442D-494A-96F3-8FF3E28EA012}"/>
          </ac:spMkLst>
        </pc:spChg>
        <pc:spChg chg="mod">
          <ac:chgData name="" userId="" providerId="" clId="Web-{7A385ABC-837D-42A6-BDAF-542D5B75DED4}" dt="2019-05-31T13:20:37.310" v="387" actId="20577"/>
          <ac:spMkLst>
            <pc:docMk/>
            <pc:sldMk cId="2262320426" sldId="312"/>
            <ac:spMk id="3" creationId="{C51A0905-7879-4FA8-9607-6AB45C1805E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74D6E-CDFB-4321-9541-27AC7ED7AD0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2D6971-A128-4F53-A91C-743AFFD98E88}">
      <dgm:prSet phldrT="[Text]"/>
      <dgm:spPr/>
      <dgm:t>
        <a:bodyPr/>
        <a:lstStyle/>
        <a:p>
          <a:r>
            <a:rPr lang="en-US" cap="all" baseline="0" dirty="0">
              <a:solidFill>
                <a:schemeClr val="tx1"/>
              </a:solidFill>
            </a:rPr>
            <a:t>Program Outcomes</a:t>
          </a:r>
        </a:p>
      </dgm:t>
    </dgm:pt>
    <dgm:pt modelId="{DB2DA6E9-8E9D-4A94-A0F7-36B5C4D992B9}" type="parTrans" cxnId="{2A42507C-F696-49B9-9396-EFFC7D43076E}">
      <dgm:prSet/>
      <dgm:spPr/>
      <dgm:t>
        <a:bodyPr/>
        <a:lstStyle/>
        <a:p>
          <a:endParaRPr lang="en-US"/>
        </a:p>
      </dgm:t>
    </dgm:pt>
    <dgm:pt modelId="{CFCBCCA8-6DFD-42B1-8466-692085968FCC}" type="sibTrans" cxnId="{2A42507C-F696-49B9-9396-EFFC7D43076E}">
      <dgm:prSet/>
      <dgm:spPr/>
      <dgm:t>
        <a:bodyPr/>
        <a:lstStyle/>
        <a:p>
          <a:endParaRPr lang="en-US" cap="all" baseline="0" dirty="0">
            <a:solidFill>
              <a:schemeClr val="tx1"/>
            </a:solidFill>
          </a:endParaRPr>
        </a:p>
      </dgm:t>
    </dgm:pt>
    <dgm:pt modelId="{EFC9578F-7B5F-463F-8F3F-09E67F37A156}" type="asst">
      <dgm:prSet phldrT="[Text]"/>
      <dgm:spPr/>
      <dgm:t>
        <a:bodyPr/>
        <a:lstStyle/>
        <a:p>
          <a:r>
            <a:rPr lang="en-US" cap="all" baseline="0" dirty="0">
              <a:solidFill>
                <a:schemeClr val="tx1"/>
              </a:solidFill>
            </a:rPr>
            <a:t>Learning Objectives</a:t>
          </a:r>
        </a:p>
      </dgm:t>
    </dgm:pt>
    <dgm:pt modelId="{8393DD6E-7B69-4B4A-9782-A3CDC1C79302}" type="parTrans" cxnId="{78B9018A-2C1B-4F41-99A0-13104041613F}">
      <dgm:prSet/>
      <dgm:spPr/>
      <dgm:t>
        <a:bodyPr/>
        <a:lstStyle/>
        <a:p>
          <a:endParaRPr lang="en-US"/>
        </a:p>
      </dgm:t>
    </dgm:pt>
    <dgm:pt modelId="{6C82AB6C-089B-4D3A-9C13-88B201EE7ABC}" type="sibTrans" cxnId="{78B9018A-2C1B-4F41-99A0-13104041613F}">
      <dgm:prSet/>
      <dgm:spPr/>
      <dgm:t>
        <a:bodyPr/>
        <a:lstStyle/>
        <a:p>
          <a:endParaRPr lang="en-US" cap="all" baseline="0" dirty="0">
            <a:solidFill>
              <a:schemeClr val="tx1"/>
            </a:solidFill>
          </a:endParaRPr>
        </a:p>
      </dgm:t>
    </dgm:pt>
    <dgm:pt modelId="{7D749F90-99F0-4D3E-AF04-81E90DF08C25}">
      <dgm:prSet phldrT="[Text]"/>
      <dgm:spPr/>
      <dgm:t>
        <a:bodyPr/>
        <a:lstStyle/>
        <a:p>
          <a:r>
            <a:rPr lang="en-US" cap="all" baseline="0" dirty="0">
              <a:solidFill>
                <a:schemeClr val="tx1"/>
              </a:solidFill>
            </a:rPr>
            <a:t>Assessment and Feedback</a:t>
          </a:r>
        </a:p>
      </dgm:t>
    </dgm:pt>
    <dgm:pt modelId="{7B24296E-6313-4FBF-BFA0-F59EC47E1371}" type="parTrans" cxnId="{3CE74F97-D6AA-4FA7-B94A-38F8F24B510C}">
      <dgm:prSet/>
      <dgm:spPr/>
      <dgm:t>
        <a:bodyPr/>
        <a:lstStyle/>
        <a:p>
          <a:endParaRPr lang="en-US" cap="all" baseline="0">
            <a:solidFill>
              <a:schemeClr val="tx1"/>
            </a:solidFill>
          </a:endParaRPr>
        </a:p>
      </dgm:t>
    </dgm:pt>
    <dgm:pt modelId="{692331B3-5E25-4AAF-B52E-92E607716572}" type="sibTrans" cxnId="{3CE74F97-D6AA-4FA7-B94A-38F8F24B510C}">
      <dgm:prSet/>
      <dgm:spPr/>
      <dgm:t>
        <a:bodyPr/>
        <a:lstStyle/>
        <a:p>
          <a:endParaRPr lang="en-US" cap="all" baseline="0" dirty="0">
            <a:solidFill>
              <a:schemeClr val="tx1"/>
            </a:solidFill>
          </a:endParaRPr>
        </a:p>
      </dgm:t>
    </dgm:pt>
    <dgm:pt modelId="{A34909B9-6B26-4669-ABF0-32ED3385163A}">
      <dgm:prSet phldrT="[Text]"/>
      <dgm:spPr/>
      <dgm:t>
        <a:bodyPr/>
        <a:lstStyle/>
        <a:p>
          <a:r>
            <a:rPr lang="en-US" cap="all" baseline="0" dirty="0">
              <a:solidFill>
                <a:schemeClr val="tx1"/>
              </a:solidFill>
            </a:rPr>
            <a:t>Active Learning</a:t>
          </a:r>
        </a:p>
      </dgm:t>
    </dgm:pt>
    <dgm:pt modelId="{41B19676-4AE0-4DC8-A18A-B8FE059705EB}" type="parTrans" cxnId="{8F5325B2-81E9-4527-94C1-6BAEA1990635}">
      <dgm:prSet/>
      <dgm:spPr/>
      <dgm:t>
        <a:bodyPr/>
        <a:lstStyle/>
        <a:p>
          <a:endParaRPr lang="en-US" cap="all" baseline="0">
            <a:solidFill>
              <a:schemeClr val="tx1"/>
            </a:solidFill>
          </a:endParaRPr>
        </a:p>
      </dgm:t>
    </dgm:pt>
    <dgm:pt modelId="{F7FF8489-756D-432E-8514-EA9087DE2FDE}" type="sibTrans" cxnId="{8F5325B2-81E9-4527-94C1-6BAEA1990635}">
      <dgm:prSet/>
      <dgm:spPr/>
      <dgm:t>
        <a:bodyPr/>
        <a:lstStyle/>
        <a:p>
          <a:endParaRPr lang="en-US" cap="all" baseline="0" dirty="0">
            <a:solidFill>
              <a:schemeClr val="tx1"/>
            </a:solidFill>
          </a:endParaRPr>
        </a:p>
      </dgm:t>
    </dgm:pt>
    <dgm:pt modelId="{F9125B32-DEC6-4C54-8B85-86B6AB0D01B1}">
      <dgm:prSet phldrT="[Text]"/>
      <dgm:spPr/>
      <dgm:t>
        <a:bodyPr/>
        <a:lstStyle/>
        <a:p>
          <a:r>
            <a:rPr lang="en-US" cap="all" baseline="0" dirty="0">
              <a:solidFill>
                <a:schemeClr val="tx1"/>
              </a:solidFill>
            </a:rPr>
            <a:t>Strategic Outcomes</a:t>
          </a:r>
        </a:p>
      </dgm:t>
    </dgm:pt>
    <dgm:pt modelId="{F835BD22-6BDB-425A-8C80-EE2781332985}" type="parTrans" cxnId="{0CC0918D-D444-4A6E-AD49-6377ABC042DC}">
      <dgm:prSet/>
      <dgm:spPr/>
      <dgm:t>
        <a:bodyPr/>
        <a:lstStyle/>
        <a:p>
          <a:endParaRPr lang="en-US"/>
        </a:p>
      </dgm:t>
    </dgm:pt>
    <dgm:pt modelId="{176856B4-DB9A-4A86-85B6-E22DE5925CA7}" type="sibTrans" cxnId="{0CC0918D-D444-4A6E-AD49-6377ABC042DC}">
      <dgm:prSet/>
      <dgm:spPr/>
      <dgm:t>
        <a:bodyPr/>
        <a:lstStyle/>
        <a:p>
          <a:endParaRPr lang="en-US" cap="all" baseline="0" dirty="0">
            <a:solidFill>
              <a:schemeClr val="tx1"/>
            </a:solidFill>
          </a:endParaRPr>
        </a:p>
      </dgm:t>
    </dgm:pt>
    <dgm:pt modelId="{671D2E46-F201-4EC2-927F-77FCF749F31D}">
      <dgm:prSet phldrT="[Text]"/>
      <dgm:spPr/>
      <dgm:t>
        <a:bodyPr/>
        <a:lstStyle/>
        <a:p>
          <a:r>
            <a:rPr lang="en-US" cap="all" baseline="0" dirty="0">
              <a:solidFill>
                <a:schemeClr val="tx1"/>
              </a:solidFill>
            </a:rPr>
            <a:t>Communication Modes (Cognitive Inquiry Model)</a:t>
          </a:r>
        </a:p>
      </dgm:t>
    </dgm:pt>
    <dgm:pt modelId="{66097D14-0711-4A9D-80EF-88948CCB8A52}" type="parTrans" cxnId="{51176CF9-DE78-46B7-94CF-D6AADB826498}">
      <dgm:prSet/>
      <dgm:spPr/>
      <dgm:t>
        <a:bodyPr/>
        <a:lstStyle/>
        <a:p>
          <a:endParaRPr lang="en-US" cap="all" baseline="0">
            <a:solidFill>
              <a:schemeClr val="tx1"/>
            </a:solidFill>
          </a:endParaRPr>
        </a:p>
      </dgm:t>
    </dgm:pt>
    <dgm:pt modelId="{7C6AEB34-70C2-4013-BE0B-4217A8446675}" type="sibTrans" cxnId="{51176CF9-DE78-46B7-94CF-D6AADB826498}">
      <dgm:prSet/>
      <dgm:spPr/>
      <dgm:t>
        <a:bodyPr/>
        <a:lstStyle/>
        <a:p>
          <a:endParaRPr lang="en-US" cap="all" baseline="0" dirty="0">
            <a:solidFill>
              <a:schemeClr val="tx1"/>
            </a:solidFill>
          </a:endParaRPr>
        </a:p>
      </dgm:t>
    </dgm:pt>
    <dgm:pt modelId="{E2335B8D-ACA8-4E3D-9D87-E1A9812C478C}">
      <dgm:prSet phldrT="[Text]"/>
      <dgm:spPr/>
      <dgm:t>
        <a:bodyPr/>
        <a:lstStyle/>
        <a:p>
          <a:r>
            <a:rPr lang="en-US" cap="all" baseline="0" dirty="0">
              <a:solidFill>
                <a:schemeClr val="tx1"/>
              </a:solidFill>
            </a:rPr>
            <a:t> Multi-modal Teaching</a:t>
          </a:r>
        </a:p>
      </dgm:t>
    </dgm:pt>
    <dgm:pt modelId="{D8C3A0B6-A826-49F9-98B0-72449BA7B3A2}" type="parTrans" cxnId="{235224A5-CCC5-4565-955A-4B0836156322}">
      <dgm:prSet/>
      <dgm:spPr/>
      <dgm:t>
        <a:bodyPr/>
        <a:lstStyle/>
        <a:p>
          <a:endParaRPr lang="en-US" cap="all" baseline="0">
            <a:solidFill>
              <a:schemeClr val="tx1"/>
            </a:solidFill>
          </a:endParaRPr>
        </a:p>
      </dgm:t>
    </dgm:pt>
    <dgm:pt modelId="{3C4AD07C-B4F6-4F09-9C23-B707BB208F51}" type="sibTrans" cxnId="{235224A5-CCC5-4565-955A-4B0836156322}">
      <dgm:prSet/>
      <dgm:spPr/>
      <dgm:t>
        <a:bodyPr/>
        <a:lstStyle/>
        <a:p>
          <a:endParaRPr lang="en-US" cap="all" baseline="0" dirty="0">
            <a:solidFill>
              <a:schemeClr val="tx1"/>
            </a:solidFill>
          </a:endParaRPr>
        </a:p>
      </dgm:t>
    </dgm:pt>
    <dgm:pt modelId="{BA7F85F0-633A-4953-BC88-6F6AD18E8DCC}">
      <dgm:prSet phldrT="[Text]"/>
      <dgm:spPr/>
      <dgm:t>
        <a:bodyPr/>
        <a:lstStyle/>
        <a:p>
          <a:r>
            <a:rPr lang="en-US" cap="all" baseline="0" dirty="0">
              <a:solidFill>
                <a:schemeClr val="tx1"/>
              </a:solidFill>
            </a:rPr>
            <a:t>Organization/Consistency</a:t>
          </a:r>
        </a:p>
      </dgm:t>
    </dgm:pt>
    <dgm:pt modelId="{28D8303B-78F5-437A-BEA1-36DBD008E926}" type="parTrans" cxnId="{3D617A0A-CA38-4ED8-AEC2-17F73E079482}">
      <dgm:prSet/>
      <dgm:spPr/>
      <dgm:t>
        <a:bodyPr/>
        <a:lstStyle/>
        <a:p>
          <a:endParaRPr lang="en-US" cap="all" baseline="0">
            <a:solidFill>
              <a:schemeClr val="tx1"/>
            </a:solidFill>
          </a:endParaRPr>
        </a:p>
      </dgm:t>
    </dgm:pt>
    <dgm:pt modelId="{379F149A-7B05-442F-9081-976127710EF6}" type="sibTrans" cxnId="{3D617A0A-CA38-4ED8-AEC2-17F73E079482}">
      <dgm:prSet/>
      <dgm:spPr/>
      <dgm:t>
        <a:bodyPr/>
        <a:lstStyle/>
        <a:p>
          <a:endParaRPr lang="en-US" cap="all" baseline="0" dirty="0">
            <a:solidFill>
              <a:schemeClr val="tx1"/>
            </a:solidFill>
          </a:endParaRPr>
        </a:p>
      </dgm:t>
    </dgm:pt>
    <dgm:pt modelId="{66A37447-A541-499B-A05C-6B189DF6EE7A}">
      <dgm:prSet phldrT="[Text]"/>
      <dgm:spPr/>
      <dgm:t>
        <a:bodyPr/>
        <a:lstStyle/>
        <a:p>
          <a:r>
            <a:rPr lang="en-US" cap="all" baseline="0" dirty="0">
              <a:solidFill>
                <a:schemeClr val="tx1"/>
              </a:solidFill>
            </a:rPr>
            <a:t>Course Goals</a:t>
          </a:r>
        </a:p>
      </dgm:t>
    </dgm:pt>
    <dgm:pt modelId="{27C670BA-A5A6-4DAC-8F33-A2F9CA324F39}" type="parTrans" cxnId="{9462D122-48A7-470E-964A-C7C69C500F4B}">
      <dgm:prSet/>
      <dgm:spPr/>
      <dgm:t>
        <a:bodyPr/>
        <a:lstStyle/>
        <a:p>
          <a:endParaRPr lang="en-US"/>
        </a:p>
      </dgm:t>
    </dgm:pt>
    <dgm:pt modelId="{BE84E2B1-C613-4E11-BF5D-39D3345652C6}" type="sibTrans" cxnId="{9462D122-48A7-470E-964A-C7C69C500F4B}">
      <dgm:prSet/>
      <dgm:spPr/>
      <dgm:t>
        <a:bodyPr/>
        <a:lstStyle/>
        <a:p>
          <a:endParaRPr lang="en-US" cap="all" baseline="0" dirty="0">
            <a:solidFill>
              <a:schemeClr val="tx1"/>
            </a:solidFill>
          </a:endParaRPr>
        </a:p>
      </dgm:t>
    </dgm:pt>
    <dgm:pt modelId="{35E9A910-56AF-4DA8-AD2A-56BDF28B9533}" type="pres">
      <dgm:prSet presAssocID="{11074D6E-CDFB-4321-9541-27AC7ED7AD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23A4EA-E97B-415D-BA21-03781F2E188F}" type="pres">
      <dgm:prSet presAssocID="{F9125B32-DEC6-4C54-8B85-86B6AB0D01B1}" presName="hierRoot1" presStyleCnt="0">
        <dgm:presLayoutVars>
          <dgm:hierBranch val="init"/>
        </dgm:presLayoutVars>
      </dgm:prSet>
      <dgm:spPr/>
    </dgm:pt>
    <dgm:pt modelId="{1D552BC6-74E9-4DBD-8A51-A9701BA6C5E7}" type="pres">
      <dgm:prSet presAssocID="{F9125B32-DEC6-4C54-8B85-86B6AB0D01B1}" presName="rootComposite1" presStyleCnt="0"/>
      <dgm:spPr/>
    </dgm:pt>
    <dgm:pt modelId="{8E60EE47-F05A-46C7-A9B0-A1404DC1546B}" type="pres">
      <dgm:prSet presAssocID="{F9125B32-DEC6-4C54-8B85-86B6AB0D01B1}" presName="rootText1" presStyleLbl="node0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9814DB5-0FE9-4B41-BE15-C6FB2775BDDE}" type="pres">
      <dgm:prSet presAssocID="{F9125B32-DEC6-4C54-8B85-86B6AB0D01B1}" presName="titleText1" presStyleLbl="fgAcc0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220EC6-A2CF-4A74-8791-1A0F36C5204D}" type="pres">
      <dgm:prSet presAssocID="{F9125B32-DEC6-4C54-8B85-86B6AB0D01B1}" presName="rootConnector1" presStyleLbl="node1" presStyleIdx="0" presStyleCnt="5"/>
      <dgm:spPr/>
      <dgm:t>
        <a:bodyPr/>
        <a:lstStyle/>
        <a:p>
          <a:endParaRPr lang="en-US"/>
        </a:p>
      </dgm:t>
    </dgm:pt>
    <dgm:pt modelId="{08DA2922-6156-4F60-BDE4-A43E3EAF28A1}" type="pres">
      <dgm:prSet presAssocID="{F9125B32-DEC6-4C54-8B85-86B6AB0D01B1}" presName="hierChild2" presStyleCnt="0"/>
      <dgm:spPr/>
    </dgm:pt>
    <dgm:pt modelId="{3AC3850C-3A64-4E16-A286-BA6D8431E126}" type="pres">
      <dgm:prSet presAssocID="{F9125B32-DEC6-4C54-8B85-86B6AB0D01B1}" presName="hierChild3" presStyleCnt="0"/>
      <dgm:spPr/>
    </dgm:pt>
    <dgm:pt modelId="{8C14158F-D9DE-4563-B180-8C3F59204562}" type="pres">
      <dgm:prSet presAssocID="{D32D6971-A128-4F53-A91C-743AFFD98E88}" presName="hierRoot1" presStyleCnt="0">
        <dgm:presLayoutVars>
          <dgm:hierBranch val="init"/>
        </dgm:presLayoutVars>
      </dgm:prSet>
      <dgm:spPr/>
    </dgm:pt>
    <dgm:pt modelId="{CAA7BEBA-40E2-4940-AC29-A7413A25C259}" type="pres">
      <dgm:prSet presAssocID="{D32D6971-A128-4F53-A91C-743AFFD98E88}" presName="rootComposite1" presStyleCnt="0"/>
      <dgm:spPr/>
    </dgm:pt>
    <dgm:pt modelId="{13980923-1ED2-44EF-9BC8-2BE8FB4AF48A}" type="pres">
      <dgm:prSet presAssocID="{D32D6971-A128-4F53-A91C-743AFFD98E88}" presName="rootText1" presStyleLbl="node0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F2023BF-D777-4E71-BF25-03EB729F613C}" type="pres">
      <dgm:prSet presAssocID="{D32D6971-A128-4F53-A91C-743AFFD98E88}" presName="titleText1" presStyleLbl="fgAcc0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BC75978-ED6B-4E51-A7EF-289819ADE008}" type="pres">
      <dgm:prSet presAssocID="{D32D6971-A128-4F53-A91C-743AFFD98E88}" presName="rootConnector1" presStyleLbl="node1" presStyleIdx="0" presStyleCnt="5"/>
      <dgm:spPr/>
      <dgm:t>
        <a:bodyPr/>
        <a:lstStyle/>
        <a:p>
          <a:endParaRPr lang="en-US"/>
        </a:p>
      </dgm:t>
    </dgm:pt>
    <dgm:pt modelId="{267A00A2-3730-4882-BCA9-4999C2CF403E}" type="pres">
      <dgm:prSet presAssocID="{D32D6971-A128-4F53-A91C-743AFFD98E88}" presName="hierChild2" presStyleCnt="0"/>
      <dgm:spPr/>
    </dgm:pt>
    <dgm:pt modelId="{E2EEFB07-1D85-4464-89B5-B478BB891193}" type="pres">
      <dgm:prSet presAssocID="{D32D6971-A128-4F53-A91C-743AFFD98E88}" presName="hierChild3" presStyleCnt="0"/>
      <dgm:spPr/>
    </dgm:pt>
    <dgm:pt modelId="{B2E4AE7F-8F7A-458C-BC55-445577E12475}" type="pres">
      <dgm:prSet presAssocID="{66A37447-A541-499B-A05C-6B189DF6EE7A}" presName="hierRoot1" presStyleCnt="0">
        <dgm:presLayoutVars>
          <dgm:hierBranch val="init"/>
        </dgm:presLayoutVars>
      </dgm:prSet>
      <dgm:spPr/>
    </dgm:pt>
    <dgm:pt modelId="{DFAF7CB8-0F3B-4ADE-A300-247B9B59B766}" type="pres">
      <dgm:prSet presAssocID="{66A37447-A541-499B-A05C-6B189DF6EE7A}" presName="rootComposite1" presStyleCnt="0"/>
      <dgm:spPr/>
    </dgm:pt>
    <dgm:pt modelId="{EFF89BE6-684E-45AB-BD2A-AB47F02DB529}" type="pres">
      <dgm:prSet presAssocID="{66A37447-A541-499B-A05C-6B189DF6EE7A}" presName="rootText1" presStyleLbl="node0" presStyleIdx="2" presStyleCnt="4" custLinFactNeighborY="-165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FB3CDF6-EE1D-485A-B629-4D64248707D3}" type="pres">
      <dgm:prSet presAssocID="{66A37447-A541-499B-A05C-6B189DF6EE7A}" presName="titleText1" presStyleLbl="fgAcc0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DDE1BBD-17CC-4C21-BD2B-75EFDCD7C7ED}" type="pres">
      <dgm:prSet presAssocID="{66A37447-A541-499B-A05C-6B189DF6EE7A}" presName="rootConnector1" presStyleLbl="node1" presStyleIdx="0" presStyleCnt="5"/>
      <dgm:spPr/>
      <dgm:t>
        <a:bodyPr/>
        <a:lstStyle/>
        <a:p>
          <a:endParaRPr lang="en-US"/>
        </a:p>
      </dgm:t>
    </dgm:pt>
    <dgm:pt modelId="{F44B87C6-7EEE-4C1C-A620-DE4B332CB97F}" type="pres">
      <dgm:prSet presAssocID="{66A37447-A541-499B-A05C-6B189DF6EE7A}" presName="hierChild2" presStyleCnt="0"/>
      <dgm:spPr/>
    </dgm:pt>
    <dgm:pt modelId="{4D46944A-2745-464F-857B-3E1FA2EDEE05}" type="pres">
      <dgm:prSet presAssocID="{66A37447-A541-499B-A05C-6B189DF6EE7A}" presName="hierChild3" presStyleCnt="0"/>
      <dgm:spPr/>
    </dgm:pt>
    <dgm:pt modelId="{18426B4D-E414-4DF0-85D0-9E335A247D38}" type="pres">
      <dgm:prSet presAssocID="{EFC9578F-7B5F-463F-8F3F-09E67F37A156}" presName="hierRoot1" presStyleCnt="0">
        <dgm:presLayoutVars>
          <dgm:hierBranch val="hang"/>
        </dgm:presLayoutVars>
      </dgm:prSet>
      <dgm:spPr/>
    </dgm:pt>
    <dgm:pt modelId="{496E7BCD-06F2-42E9-A3B8-DD085D937609}" type="pres">
      <dgm:prSet presAssocID="{EFC9578F-7B5F-463F-8F3F-09E67F37A156}" presName="rootComposite1" presStyleCnt="0"/>
      <dgm:spPr/>
    </dgm:pt>
    <dgm:pt modelId="{07E4DECE-0247-48A4-AA39-3DC2F41F4193}" type="pres">
      <dgm:prSet presAssocID="{EFC9578F-7B5F-463F-8F3F-09E67F37A156}" presName="rootText1" presStyleLbl="node0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0CA9F13-31EF-4A46-8B15-F39F2EB0C5FE}" type="pres">
      <dgm:prSet presAssocID="{EFC9578F-7B5F-463F-8F3F-09E67F37A156}" presName="titleText1" presStyleLbl="fgAcc0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5278BF-0011-42BC-A9E0-5A5FB2B039D5}" type="pres">
      <dgm:prSet presAssocID="{EFC9578F-7B5F-463F-8F3F-09E67F37A156}" presName="rootConnector1" presStyleLbl="asst0" presStyleIdx="0" presStyleCnt="0"/>
      <dgm:spPr/>
      <dgm:t>
        <a:bodyPr/>
        <a:lstStyle/>
        <a:p>
          <a:endParaRPr lang="en-US"/>
        </a:p>
      </dgm:t>
    </dgm:pt>
    <dgm:pt modelId="{E7289B8A-369A-42E7-85E6-9ADE242AE76A}" type="pres">
      <dgm:prSet presAssocID="{EFC9578F-7B5F-463F-8F3F-09E67F37A156}" presName="hierChild2" presStyleCnt="0"/>
      <dgm:spPr/>
    </dgm:pt>
    <dgm:pt modelId="{AE31982A-FC39-4758-AEF3-88C119730C1A}" type="pres">
      <dgm:prSet presAssocID="{7B24296E-6313-4FBF-BFA0-F59EC47E1371}" presName="Name42" presStyleLbl="parChTrans1D2" presStyleIdx="0" presStyleCnt="5"/>
      <dgm:spPr/>
      <dgm:t>
        <a:bodyPr/>
        <a:lstStyle/>
        <a:p>
          <a:endParaRPr lang="en-US"/>
        </a:p>
      </dgm:t>
    </dgm:pt>
    <dgm:pt modelId="{72F921A3-415B-48F4-A7F9-59CED6DFF64A}" type="pres">
      <dgm:prSet presAssocID="{7D749F90-99F0-4D3E-AF04-81E90DF08C25}" presName="hierRoot2" presStyleCnt="0">
        <dgm:presLayoutVars>
          <dgm:hierBranch val="init"/>
        </dgm:presLayoutVars>
      </dgm:prSet>
      <dgm:spPr/>
    </dgm:pt>
    <dgm:pt modelId="{2F97230B-8CDC-4AF8-816D-641029432259}" type="pres">
      <dgm:prSet presAssocID="{7D749F90-99F0-4D3E-AF04-81E90DF08C25}" presName="rootComposite" presStyleCnt="0"/>
      <dgm:spPr/>
    </dgm:pt>
    <dgm:pt modelId="{54430992-26C8-4991-9E87-D3EB9F5B3DCC}" type="pres">
      <dgm:prSet presAssocID="{7D749F90-99F0-4D3E-AF04-81E90DF08C25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DF4FB98-D9C2-4FFE-9DAF-A1022B614382}" type="pres">
      <dgm:prSet presAssocID="{7D749F90-99F0-4D3E-AF04-81E90DF08C25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769E267-E43D-4AAA-917C-E8C407C0064D}" type="pres">
      <dgm:prSet presAssocID="{7D749F90-99F0-4D3E-AF04-81E90DF08C25}" presName="rootConnector" presStyleLbl="node2" presStyleIdx="0" presStyleCnt="0"/>
      <dgm:spPr/>
      <dgm:t>
        <a:bodyPr/>
        <a:lstStyle/>
        <a:p>
          <a:endParaRPr lang="en-US"/>
        </a:p>
      </dgm:t>
    </dgm:pt>
    <dgm:pt modelId="{229D59DB-F719-4357-92B9-B82F547955FB}" type="pres">
      <dgm:prSet presAssocID="{7D749F90-99F0-4D3E-AF04-81E90DF08C25}" presName="hierChild4" presStyleCnt="0"/>
      <dgm:spPr/>
    </dgm:pt>
    <dgm:pt modelId="{35CF2536-4EBE-444C-9F72-F1A962C4BB59}" type="pres">
      <dgm:prSet presAssocID="{7D749F90-99F0-4D3E-AF04-81E90DF08C25}" presName="hierChild5" presStyleCnt="0"/>
      <dgm:spPr/>
    </dgm:pt>
    <dgm:pt modelId="{EC5B4CD4-B28E-494E-BCE9-FC9BBFE0AC1C}" type="pres">
      <dgm:prSet presAssocID="{41B19676-4AE0-4DC8-A18A-B8FE059705EB}" presName="Name42" presStyleLbl="parChTrans1D2" presStyleIdx="1" presStyleCnt="5"/>
      <dgm:spPr/>
      <dgm:t>
        <a:bodyPr/>
        <a:lstStyle/>
        <a:p>
          <a:endParaRPr lang="en-US"/>
        </a:p>
      </dgm:t>
    </dgm:pt>
    <dgm:pt modelId="{B9DC9D13-0C4B-4079-BB33-EF9EFABA6E2A}" type="pres">
      <dgm:prSet presAssocID="{A34909B9-6B26-4669-ABF0-32ED3385163A}" presName="hierRoot2" presStyleCnt="0">
        <dgm:presLayoutVars>
          <dgm:hierBranch val="init"/>
        </dgm:presLayoutVars>
      </dgm:prSet>
      <dgm:spPr/>
    </dgm:pt>
    <dgm:pt modelId="{EF086E70-FCF0-4B7C-AB46-BF5E29E3EF90}" type="pres">
      <dgm:prSet presAssocID="{A34909B9-6B26-4669-ABF0-32ED3385163A}" presName="rootComposite" presStyleCnt="0"/>
      <dgm:spPr/>
    </dgm:pt>
    <dgm:pt modelId="{A53B72CD-E4A9-4381-90E7-46AB17861DD4}" type="pres">
      <dgm:prSet presAssocID="{A34909B9-6B26-4669-ABF0-32ED3385163A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8F098BD-149A-41A8-9E05-5C0E1C126C12}" type="pres">
      <dgm:prSet presAssocID="{A34909B9-6B26-4669-ABF0-32ED3385163A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AC8B53-2A7F-4858-9969-ADE1D8F14671}" type="pres">
      <dgm:prSet presAssocID="{A34909B9-6B26-4669-ABF0-32ED3385163A}" presName="rootConnector" presStyleLbl="node2" presStyleIdx="0" presStyleCnt="0"/>
      <dgm:spPr/>
      <dgm:t>
        <a:bodyPr/>
        <a:lstStyle/>
        <a:p>
          <a:endParaRPr lang="en-US"/>
        </a:p>
      </dgm:t>
    </dgm:pt>
    <dgm:pt modelId="{A15EA000-B581-44B5-AEAA-A0B91AF594DC}" type="pres">
      <dgm:prSet presAssocID="{A34909B9-6B26-4669-ABF0-32ED3385163A}" presName="hierChild4" presStyleCnt="0"/>
      <dgm:spPr/>
    </dgm:pt>
    <dgm:pt modelId="{69E34E22-33B8-49AA-9374-13C30610E86F}" type="pres">
      <dgm:prSet presAssocID="{A34909B9-6B26-4669-ABF0-32ED3385163A}" presName="hierChild5" presStyleCnt="0"/>
      <dgm:spPr/>
    </dgm:pt>
    <dgm:pt modelId="{1E1E6BEA-6CF3-4EAA-9067-539CEA4C2747}" type="pres">
      <dgm:prSet presAssocID="{66097D14-0711-4A9D-80EF-88948CCB8A52}" presName="Name42" presStyleLbl="parChTrans1D2" presStyleIdx="2" presStyleCnt="5"/>
      <dgm:spPr/>
      <dgm:t>
        <a:bodyPr/>
        <a:lstStyle/>
        <a:p>
          <a:endParaRPr lang="en-US"/>
        </a:p>
      </dgm:t>
    </dgm:pt>
    <dgm:pt modelId="{CE0817E4-813A-401B-A58A-8F12DE6AE216}" type="pres">
      <dgm:prSet presAssocID="{671D2E46-F201-4EC2-927F-77FCF749F31D}" presName="hierRoot2" presStyleCnt="0">
        <dgm:presLayoutVars>
          <dgm:hierBranch val="init"/>
        </dgm:presLayoutVars>
      </dgm:prSet>
      <dgm:spPr/>
    </dgm:pt>
    <dgm:pt modelId="{A1AF8296-F2B5-4F7E-974C-678F0DF59AD3}" type="pres">
      <dgm:prSet presAssocID="{671D2E46-F201-4EC2-927F-77FCF749F31D}" presName="rootComposite" presStyleCnt="0"/>
      <dgm:spPr/>
    </dgm:pt>
    <dgm:pt modelId="{5E59E52C-CC3B-4153-9027-1EEF2A8C1832}" type="pres">
      <dgm:prSet presAssocID="{671D2E46-F201-4EC2-927F-77FCF749F31D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B0BF07F-A710-4441-8760-CA82BC8E7ED1}" type="pres">
      <dgm:prSet presAssocID="{671D2E46-F201-4EC2-927F-77FCF749F31D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F57887B-C709-45A5-866D-84291E4B29CA}" type="pres">
      <dgm:prSet presAssocID="{671D2E46-F201-4EC2-927F-77FCF749F31D}" presName="rootConnector" presStyleLbl="node2" presStyleIdx="0" presStyleCnt="0"/>
      <dgm:spPr/>
      <dgm:t>
        <a:bodyPr/>
        <a:lstStyle/>
        <a:p>
          <a:endParaRPr lang="en-US"/>
        </a:p>
      </dgm:t>
    </dgm:pt>
    <dgm:pt modelId="{200B82FF-8387-4996-869B-2CDFD95ECF3F}" type="pres">
      <dgm:prSet presAssocID="{671D2E46-F201-4EC2-927F-77FCF749F31D}" presName="hierChild4" presStyleCnt="0"/>
      <dgm:spPr/>
    </dgm:pt>
    <dgm:pt modelId="{D752F190-67BE-4153-BDD2-C859CBB29482}" type="pres">
      <dgm:prSet presAssocID="{671D2E46-F201-4EC2-927F-77FCF749F31D}" presName="hierChild5" presStyleCnt="0"/>
      <dgm:spPr/>
    </dgm:pt>
    <dgm:pt modelId="{3F4E1E9F-20D9-408B-8183-34529AC818C4}" type="pres">
      <dgm:prSet presAssocID="{D8C3A0B6-A826-49F9-98B0-72449BA7B3A2}" presName="Name42" presStyleLbl="parChTrans1D2" presStyleIdx="3" presStyleCnt="5"/>
      <dgm:spPr/>
      <dgm:t>
        <a:bodyPr/>
        <a:lstStyle/>
        <a:p>
          <a:endParaRPr lang="en-US"/>
        </a:p>
      </dgm:t>
    </dgm:pt>
    <dgm:pt modelId="{F0934571-0B32-4F4F-B964-ADE96AFF7806}" type="pres">
      <dgm:prSet presAssocID="{E2335B8D-ACA8-4E3D-9D87-E1A9812C478C}" presName="hierRoot2" presStyleCnt="0">
        <dgm:presLayoutVars>
          <dgm:hierBranch val="init"/>
        </dgm:presLayoutVars>
      </dgm:prSet>
      <dgm:spPr/>
    </dgm:pt>
    <dgm:pt modelId="{051FA904-E7B4-42A2-BBF5-A0BB4AA54C54}" type="pres">
      <dgm:prSet presAssocID="{E2335B8D-ACA8-4E3D-9D87-E1A9812C478C}" presName="rootComposite" presStyleCnt="0"/>
      <dgm:spPr/>
    </dgm:pt>
    <dgm:pt modelId="{CA2FD14F-8866-4D5A-A9EE-3474FB0E183A}" type="pres">
      <dgm:prSet presAssocID="{E2335B8D-ACA8-4E3D-9D87-E1A9812C478C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6293CEF-0ED7-4EA6-A6D9-292031298745}" type="pres">
      <dgm:prSet presAssocID="{E2335B8D-ACA8-4E3D-9D87-E1A9812C478C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621BA07-8890-4BE5-A035-4F339BE211A0}" type="pres">
      <dgm:prSet presAssocID="{E2335B8D-ACA8-4E3D-9D87-E1A9812C478C}" presName="rootConnector" presStyleLbl="node2" presStyleIdx="0" presStyleCnt="0"/>
      <dgm:spPr/>
      <dgm:t>
        <a:bodyPr/>
        <a:lstStyle/>
        <a:p>
          <a:endParaRPr lang="en-US"/>
        </a:p>
      </dgm:t>
    </dgm:pt>
    <dgm:pt modelId="{CDFBB14F-1CA3-46C2-9417-916B42DC2A90}" type="pres">
      <dgm:prSet presAssocID="{E2335B8D-ACA8-4E3D-9D87-E1A9812C478C}" presName="hierChild4" presStyleCnt="0"/>
      <dgm:spPr/>
    </dgm:pt>
    <dgm:pt modelId="{38628FED-0D3B-4AAE-B485-52C8B22E1A5F}" type="pres">
      <dgm:prSet presAssocID="{E2335B8D-ACA8-4E3D-9D87-E1A9812C478C}" presName="hierChild5" presStyleCnt="0"/>
      <dgm:spPr/>
    </dgm:pt>
    <dgm:pt modelId="{0F7F884C-BAFB-4334-A6AF-7DF294817176}" type="pres">
      <dgm:prSet presAssocID="{28D8303B-78F5-437A-BEA1-36DBD008E926}" presName="Name42" presStyleLbl="parChTrans1D2" presStyleIdx="4" presStyleCnt="5"/>
      <dgm:spPr/>
      <dgm:t>
        <a:bodyPr/>
        <a:lstStyle/>
        <a:p>
          <a:endParaRPr lang="en-US"/>
        </a:p>
      </dgm:t>
    </dgm:pt>
    <dgm:pt modelId="{C77C7D5C-E6FC-4BC6-98CF-4F62ADF32911}" type="pres">
      <dgm:prSet presAssocID="{BA7F85F0-633A-4953-BC88-6F6AD18E8DCC}" presName="hierRoot2" presStyleCnt="0">
        <dgm:presLayoutVars>
          <dgm:hierBranch val="init"/>
        </dgm:presLayoutVars>
      </dgm:prSet>
      <dgm:spPr/>
    </dgm:pt>
    <dgm:pt modelId="{226CB91F-309C-4259-8AA7-197F2E923AFE}" type="pres">
      <dgm:prSet presAssocID="{BA7F85F0-633A-4953-BC88-6F6AD18E8DCC}" presName="rootComposite" presStyleCnt="0"/>
      <dgm:spPr/>
    </dgm:pt>
    <dgm:pt modelId="{63638C14-33DA-48EE-B8AE-7FB99087FC58}" type="pres">
      <dgm:prSet presAssocID="{BA7F85F0-633A-4953-BC88-6F6AD18E8DCC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951D781-34E6-4CE1-A1DF-3DE0C20427CC}" type="pres">
      <dgm:prSet presAssocID="{BA7F85F0-633A-4953-BC88-6F6AD18E8DCC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E9D88B-277D-4CD4-B0DA-7CB4C8AD9288}" type="pres">
      <dgm:prSet presAssocID="{BA7F85F0-633A-4953-BC88-6F6AD18E8DCC}" presName="rootConnector" presStyleLbl="node2" presStyleIdx="0" presStyleCnt="0"/>
      <dgm:spPr/>
      <dgm:t>
        <a:bodyPr/>
        <a:lstStyle/>
        <a:p>
          <a:endParaRPr lang="en-US"/>
        </a:p>
      </dgm:t>
    </dgm:pt>
    <dgm:pt modelId="{A8339173-F2BA-4BA4-9F36-494A1FD06811}" type="pres">
      <dgm:prSet presAssocID="{BA7F85F0-633A-4953-BC88-6F6AD18E8DCC}" presName="hierChild4" presStyleCnt="0"/>
      <dgm:spPr/>
    </dgm:pt>
    <dgm:pt modelId="{68BC2640-8932-46A8-B97C-651132929F88}" type="pres">
      <dgm:prSet presAssocID="{BA7F85F0-633A-4953-BC88-6F6AD18E8DCC}" presName="hierChild5" presStyleCnt="0"/>
      <dgm:spPr/>
    </dgm:pt>
    <dgm:pt modelId="{C4C29394-AEE6-4F0E-ABA5-F5B1F5C0EB22}" type="pres">
      <dgm:prSet presAssocID="{EFC9578F-7B5F-463F-8F3F-09E67F37A156}" presName="hierChild3" presStyleCnt="0"/>
      <dgm:spPr/>
    </dgm:pt>
  </dgm:ptLst>
  <dgm:cxnLst>
    <dgm:cxn modelId="{3FF49D95-A1A4-411B-9D25-D639444A50A0}" type="presOf" srcId="{D32D6971-A128-4F53-A91C-743AFFD98E88}" destId="{1BC75978-ED6B-4E51-A7EF-289819ADE008}" srcOrd="1" destOrd="0" presId="urn:microsoft.com/office/officeart/2008/layout/NameandTitleOrganizationalChart"/>
    <dgm:cxn modelId="{3D617A0A-CA38-4ED8-AEC2-17F73E079482}" srcId="{EFC9578F-7B5F-463F-8F3F-09E67F37A156}" destId="{BA7F85F0-633A-4953-BC88-6F6AD18E8DCC}" srcOrd="4" destOrd="0" parTransId="{28D8303B-78F5-437A-BEA1-36DBD008E926}" sibTransId="{379F149A-7B05-442F-9081-976127710EF6}"/>
    <dgm:cxn modelId="{626D0320-2E6F-45EE-A561-006A4BD6877D}" type="presOf" srcId="{D32D6971-A128-4F53-A91C-743AFFD98E88}" destId="{13980923-1ED2-44EF-9BC8-2BE8FB4AF48A}" srcOrd="0" destOrd="0" presId="urn:microsoft.com/office/officeart/2008/layout/NameandTitleOrganizationalChart"/>
    <dgm:cxn modelId="{BE6BB25B-433C-4A94-A9E6-6DBD5B0F48A5}" type="presOf" srcId="{BA7F85F0-633A-4953-BC88-6F6AD18E8DCC}" destId="{63638C14-33DA-48EE-B8AE-7FB99087FC58}" srcOrd="0" destOrd="0" presId="urn:microsoft.com/office/officeart/2008/layout/NameandTitleOrganizationalChart"/>
    <dgm:cxn modelId="{15551DFC-F036-4132-9E75-9E1FB04914B0}" type="presOf" srcId="{EFC9578F-7B5F-463F-8F3F-09E67F37A156}" destId="{07E4DECE-0247-48A4-AA39-3DC2F41F4193}" srcOrd="0" destOrd="0" presId="urn:microsoft.com/office/officeart/2008/layout/NameandTitleOrganizationalChart"/>
    <dgm:cxn modelId="{DCB0FF5C-2D36-4BC8-94F3-69A3702A15B1}" type="presOf" srcId="{BE84E2B1-C613-4E11-BF5D-39D3345652C6}" destId="{BFB3CDF6-EE1D-485A-B629-4D64248707D3}" srcOrd="0" destOrd="0" presId="urn:microsoft.com/office/officeart/2008/layout/NameandTitleOrganizationalChart"/>
    <dgm:cxn modelId="{BF8FDD9B-7621-4887-A80E-C7277F3C29F2}" type="presOf" srcId="{E2335B8D-ACA8-4E3D-9D87-E1A9812C478C}" destId="{CA2FD14F-8866-4D5A-A9EE-3474FB0E183A}" srcOrd="0" destOrd="0" presId="urn:microsoft.com/office/officeart/2008/layout/NameandTitleOrganizationalChart"/>
    <dgm:cxn modelId="{AD79B5B1-8BCD-4302-9C0F-F24224A4D5DA}" type="presOf" srcId="{BA7F85F0-633A-4953-BC88-6F6AD18E8DCC}" destId="{59E9D88B-277D-4CD4-B0DA-7CB4C8AD9288}" srcOrd="1" destOrd="0" presId="urn:microsoft.com/office/officeart/2008/layout/NameandTitleOrganizationalChart"/>
    <dgm:cxn modelId="{D34A1F28-B115-418C-8C5D-802947772FFE}" type="presOf" srcId="{A34909B9-6B26-4669-ABF0-32ED3385163A}" destId="{A53B72CD-E4A9-4381-90E7-46AB17861DD4}" srcOrd="0" destOrd="0" presId="urn:microsoft.com/office/officeart/2008/layout/NameandTitleOrganizationalChart"/>
    <dgm:cxn modelId="{DD2FF298-A888-4B54-8595-4AD20D788F24}" type="presOf" srcId="{66A37447-A541-499B-A05C-6B189DF6EE7A}" destId="{9DDE1BBD-17CC-4C21-BD2B-75EFDCD7C7ED}" srcOrd="1" destOrd="0" presId="urn:microsoft.com/office/officeart/2008/layout/NameandTitleOrganizationalChart"/>
    <dgm:cxn modelId="{E553344F-00FA-4C04-AF59-4103F0EF08E6}" type="presOf" srcId="{7D749F90-99F0-4D3E-AF04-81E90DF08C25}" destId="{3769E267-E43D-4AAA-917C-E8C407C0064D}" srcOrd="1" destOrd="0" presId="urn:microsoft.com/office/officeart/2008/layout/NameandTitleOrganizationalChart"/>
    <dgm:cxn modelId="{B7405623-F26C-4841-B253-4A9246E2257D}" type="presOf" srcId="{379F149A-7B05-442F-9081-976127710EF6}" destId="{F951D781-34E6-4CE1-A1DF-3DE0C20427CC}" srcOrd="0" destOrd="0" presId="urn:microsoft.com/office/officeart/2008/layout/NameandTitleOrganizationalChart"/>
    <dgm:cxn modelId="{578DA31B-B587-46FA-9B31-E745981B9FB9}" type="presOf" srcId="{D8C3A0B6-A826-49F9-98B0-72449BA7B3A2}" destId="{3F4E1E9F-20D9-408B-8183-34529AC818C4}" srcOrd="0" destOrd="0" presId="urn:microsoft.com/office/officeart/2008/layout/NameandTitleOrganizationalChart"/>
    <dgm:cxn modelId="{D1EC65D6-2691-4445-97C6-E140013EBC1B}" type="presOf" srcId="{F7FF8489-756D-432E-8514-EA9087DE2FDE}" destId="{08F098BD-149A-41A8-9E05-5C0E1C126C12}" srcOrd="0" destOrd="0" presId="urn:microsoft.com/office/officeart/2008/layout/NameandTitleOrganizationalChart"/>
    <dgm:cxn modelId="{3CE74F97-D6AA-4FA7-B94A-38F8F24B510C}" srcId="{EFC9578F-7B5F-463F-8F3F-09E67F37A156}" destId="{7D749F90-99F0-4D3E-AF04-81E90DF08C25}" srcOrd="0" destOrd="0" parTransId="{7B24296E-6313-4FBF-BFA0-F59EC47E1371}" sibTransId="{692331B3-5E25-4AAF-B52E-92E607716572}"/>
    <dgm:cxn modelId="{DB2451A3-FB0B-47FF-AA27-295A71BD4BD0}" type="presOf" srcId="{671D2E46-F201-4EC2-927F-77FCF749F31D}" destId="{3F57887B-C709-45A5-866D-84291E4B29CA}" srcOrd="1" destOrd="0" presId="urn:microsoft.com/office/officeart/2008/layout/NameandTitleOrganizationalChart"/>
    <dgm:cxn modelId="{F4B0B918-C1D0-47DF-88D4-98C209E445C1}" type="presOf" srcId="{6C82AB6C-089B-4D3A-9C13-88B201EE7ABC}" destId="{F0CA9F13-31EF-4A46-8B15-F39F2EB0C5FE}" srcOrd="0" destOrd="0" presId="urn:microsoft.com/office/officeart/2008/layout/NameandTitleOrganizationalChart"/>
    <dgm:cxn modelId="{F6A960D3-FAAF-48D1-8628-6F0FD690A227}" type="presOf" srcId="{F9125B32-DEC6-4C54-8B85-86B6AB0D01B1}" destId="{E2220EC6-A2CF-4A74-8791-1A0F36C5204D}" srcOrd="1" destOrd="0" presId="urn:microsoft.com/office/officeart/2008/layout/NameandTitleOrganizationalChart"/>
    <dgm:cxn modelId="{1A9CEA5A-42D5-48CA-839A-438AA29AAFA1}" type="presOf" srcId="{7C6AEB34-70C2-4013-BE0B-4217A8446675}" destId="{EB0BF07F-A710-4441-8760-CA82BC8E7ED1}" srcOrd="0" destOrd="0" presId="urn:microsoft.com/office/officeart/2008/layout/NameandTitleOrganizationalChart"/>
    <dgm:cxn modelId="{5E555C6D-28A7-43F2-9EC5-9FCA93077F36}" type="presOf" srcId="{CFCBCCA8-6DFD-42B1-8466-692085968FCC}" destId="{5F2023BF-D777-4E71-BF25-03EB729F613C}" srcOrd="0" destOrd="0" presId="urn:microsoft.com/office/officeart/2008/layout/NameandTitleOrganizationalChart"/>
    <dgm:cxn modelId="{F6ABA413-4979-4772-9ED1-7B21DAA2B272}" type="presOf" srcId="{41B19676-4AE0-4DC8-A18A-B8FE059705EB}" destId="{EC5B4CD4-B28E-494E-BCE9-FC9BBFE0AC1C}" srcOrd="0" destOrd="0" presId="urn:microsoft.com/office/officeart/2008/layout/NameandTitleOrganizationalChart"/>
    <dgm:cxn modelId="{7076284A-F56C-4FA7-9CA6-573AE6C289EE}" type="presOf" srcId="{A34909B9-6B26-4669-ABF0-32ED3385163A}" destId="{9AAC8B53-2A7F-4858-9969-ADE1D8F14671}" srcOrd="1" destOrd="0" presId="urn:microsoft.com/office/officeart/2008/layout/NameandTitleOrganizationalChart"/>
    <dgm:cxn modelId="{3A176B28-FA3B-414B-8E70-A597AAFFF1F3}" type="presOf" srcId="{F9125B32-DEC6-4C54-8B85-86B6AB0D01B1}" destId="{8E60EE47-F05A-46C7-A9B0-A1404DC1546B}" srcOrd="0" destOrd="0" presId="urn:microsoft.com/office/officeart/2008/layout/NameandTitleOrganizationalChart"/>
    <dgm:cxn modelId="{F61380BF-DA7B-41CE-8856-B3C5A4BCDA94}" type="presOf" srcId="{3C4AD07C-B4F6-4F09-9C23-B707BB208F51}" destId="{36293CEF-0ED7-4EA6-A6D9-292031298745}" srcOrd="0" destOrd="0" presId="urn:microsoft.com/office/officeart/2008/layout/NameandTitleOrganizationalChart"/>
    <dgm:cxn modelId="{FD1F10C1-DD07-4FE5-824E-6B2312E4DE13}" type="presOf" srcId="{28D8303B-78F5-437A-BEA1-36DBD008E926}" destId="{0F7F884C-BAFB-4334-A6AF-7DF294817176}" srcOrd="0" destOrd="0" presId="urn:microsoft.com/office/officeart/2008/layout/NameandTitleOrganizationalChart"/>
    <dgm:cxn modelId="{9462D122-48A7-470E-964A-C7C69C500F4B}" srcId="{11074D6E-CDFB-4321-9541-27AC7ED7AD0D}" destId="{66A37447-A541-499B-A05C-6B189DF6EE7A}" srcOrd="2" destOrd="0" parTransId="{27C670BA-A5A6-4DAC-8F33-A2F9CA324F39}" sibTransId="{BE84E2B1-C613-4E11-BF5D-39D3345652C6}"/>
    <dgm:cxn modelId="{51176CF9-DE78-46B7-94CF-D6AADB826498}" srcId="{EFC9578F-7B5F-463F-8F3F-09E67F37A156}" destId="{671D2E46-F201-4EC2-927F-77FCF749F31D}" srcOrd="2" destOrd="0" parTransId="{66097D14-0711-4A9D-80EF-88948CCB8A52}" sibTransId="{7C6AEB34-70C2-4013-BE0B-4217A8446675}"/>
    <dgm:cxn modelId="{41BF40C0-503A-4966-8621-289714F285DC}" type="presOf" srcId="{66A37447-A541-499B-A05C-6B189DF6EE7A}" destId="{EFF89BE6-684E-45AB-BD2A-AB47F02DB529}" srcOrd="0" destOrd="0" presId="urn:microsoft.com/office/officeart/2008/layout/NameandTitleOrganizationalChart"/>
    <dgm:cxn modelId="{9BC7E19E-DCFD-4816-8D34-51FD912BBECC}" type="presOf" srcId="{692331B3-5E25-4AAF-B52E-92E607716572}" destId="{0DF4FB98-D9C2-4FFE-9DAF-A1022B614382}" srcOrd="0" destOrd="0" presId="urn:microsoft.com/office/officeart/2008/layout/NameandTitleOrganizationalChart"/>
    <dgm:cxn modelId="{21DE9238-2F5F-49CB-BF20-307F1565C55F}" type="presOf" srcId="{E2335B8D-ACA8-4E3D-9D87-E1A9812C478C}" destId="{6621BA07-8890-4BE5-A035-4F339BE211A0}" srcOrd="1" destOrd="0" presId="urn:microsoft.com/office/officeart/2008/layout/NameandTitleOrganizationalChart"/>
    <dgm:cxn modelId="{2A42507C-F696-49B9-9396-EFFC7D43076E}" srcId="{11074D6E-CDFB-4321-9541-27AC7ED7AD0D}" destId="{D32D6971-A128-4F53-A91C-743AFFD98E88}" srcOrd="1" destOrd="0" parTransId="{DB2DA6E9-8E9D-4A94-A0F7-36B5C4D992B9}" sibTransId="{CFCBCCA8-6DFD-42B1-8466-692085968FCC}"/>
    <dgm:cxn modelId="{7986F9EC-B16D-49F9-8A2A-B6BC89A71470}" type="presOf" srcId="{7D749F90-99F0-4D3E-AF04-81E90DF08C25}" destId="{54430992-26C8-4991-9E87-D3EB9F5B3DCC}" srcOrd="0" destOrd="0" presId="urn:microsoft.com/office/officeart/2008/layout/NameandTitleOrganizationalChart"/>
    <dgm:cxn modelId="{41D18CC0-C10B-4763-B815-3FB187BB8924}" type="presOf" srcId="{671D2E46-F201-4EC2-927F-77FCF749F31D}" destId="{5E59E52C-CC3B-4153-9027-1EEF2A8C1832}" srcOrd="0" destOrd="0" presId="urn:microsoft.com/office/officeart/2008/layout/NameandTitleOrganizationalChart"/>
    <dgm:cxn modelId="{A619876D-3AB5-4581-A38C-B0EA7CF4785A}" type="presOf" srcId="{7B24296E-6313-4FBF-BFA0-F59EC47E1371}" destId="{AE31982A-FC39-4758-AEF3-88C119730C1A}" srcOrd="0" destOrd="0" presId="urn:microsoft.com/office/officeart/2008/layout/NameandTitleOrganizationalChart"/>
    <dgm:cxn modelId="{8F5325B2-81E9-4527-94C1-6BAEA1990635}" srcId="{EFC9578F-7B5F-463F-8F3F-09E67F37A156}" destId="{A34909B9-6B26-4669-ABF0-32ED3385163A}" srcOrd="1" destOrd="0" parTransId="{41B19676-4AE0-4DC8-A18A-B8FE059705EB}" sibTransId="{F7FF8489-756D-432E-8514-EA9087DE2FDE}"/>
    <dgm:cxn modelId="{235224A5-CCC5-4565-955A-4B0836156322}" srcId="{EFC9578F-7B5F-463F-8F3F-09E67F37A156}" destId="{E2335B8D-ACA8-4E3D-9D87-E1A9812C478C}" srcOrd="3" destOrd="0" parTransId="{D8C3A0B6-A826-49F9-98B0-72449BA7B3A2}" sibTransId="{3C4AD07C-B4F6-4F09-9C23-B707BB208F51}"/>
    <dgm:cxn modelId="{853ECFB4-EDB3-44B1-9C49-C828C123D1F3}" type="presOf" srcId="{176856B4-DB9A-4A86-85B6-E22DE5925CA7}" destId="{09814DB5-0FE9-4B41-BE15-C6FB2775BDDE}" srcOrd="0" destOrd="0" presId="urn:microsoft.com/office/officeart/2008/layout/NameandTitleOrganizationalChart"/>
    <dgm:cxn modelId="{E573784C-B0C6-45E1-8141-3AE157476FAF}" type="presOf" srcId="{11074D6E-CDFB-4321-9541-27AC7ED7AD0D}" destId="{35E9A910-56AF-4DA8-AD2A-56BDF28B9533}" srcOrd="0" destOrd="0" presId="urn:microsoft.com/office/officeart/2008/layout/NameandTitleOrganizationalChart"/>
    <dgm:cxn modelId="{78B9018A-2C1B-4F41-99A0-13104041613F}" srcId="{11074D6E-CDFB-4321-9541-27AC7ED7AD0D}" destId="{EFC9578F-7B5F-463F-8F3F-09E67F37A156}" srcOrd="3" destOrd="0" parTransId="{8393DD6E-7B69-4B4A-9782-A3CDC1C79302}" sibTransId="{6C82AB6C-089B-4D3A-9C13-88B201EE7ABC}"/>
    <dgm:cxn modelId="{1BE584F1-D5AA-4D10-8138-725CD38A5628}" type="presOf" srcId="{66097D14-0711-4A9D-80EF-88948CCB8A52}" destId="{1E1E6BEA-6CF3-4EAA-9067-539CEA4C2747}" srcOrd="0" destOrd="0" presId="urn:microsoft.com/office/officeart/2008/layout/NameandTitleOrganizationalChart"/>
    <dgm:cxn modelId="{77DEB858-EF32-49E8-8F30-1AD8C20A0C53}" type="presOf" srcId="{EFC9578F-7B5F-463F-8F3F-09E67F37A156}" destId="{795278BF-0011-42BC-A9E0-5A5FB2B039D5}" srcOrd="1" destOrd="0" presId="urn:microsoft.com/office/officeart/2008/layout/NameandTitleOrganizationalChart"/>
    <dgm:cxn modelId="{0CC0918D-D444-4A6E-AD49-6377ABC042DC}" srcId="{11074D6E-CDFB-4321-9541-27AC7ED7AD0D}" destId="{F9125B32-DEC6-4C54-8B85-86B6AB0D01B1}" srcOrd="0" destOrd="0" parTransId="{F835BD22-6BDB-425A-8C80-EE2781332985}" sibTransId="{176856B4-DB9A-4A86-85B6-E22DE5925CA7}"/>
    <dgm:cxn modelId="{3D8221AA-0FC6-462F-9268-C4A3BC407E4A}" type="presParOf" srcId="{35E9A910-56AF-4DA8-AD2A-56BDF28B9533}" destId="{F323A4EA-E97B-415D-BA21-03781F2E188F}" srcOrd="0" destOrd="0" presId="urn:microsoft.com/office/officeart/2008/layout/NameandTitleOrganizationalChart"/>
    <dgm:cxn modelId="{4E8EB556-4715-4434-84ED-EF8FF36268E1}" type="presParOf" srcId="{F323A4EA-E97B-415D-BA21-03781F2E188F}" destId="{1D552BC6-74E9-4DBD-8A51-A9701BA6C5E7}" srcOrd="0" destOrd="0" presId="urn:microsoft.com/office/officeart/2008/layout/NameandTitleOrganizationalChart"/>
    <dgm:cxn modelId="{70EAE12D-A675-447B-B918-D23156AE7248}" type="presParOf" srcId="{1D552BC6-74E9-4DBD-8A51-A9701BA6C5E7}" destId="{8E60EE47-F05A-46C7-A9B0-A1404DC1546B}" srcOrd="0" destOrd="0" presId="urn:microsoft.com/office/officeart/2008/layout/NameandTitleOrganizationalChart"/>
    <dgm:cxn modelId="{4C13703D-252D-4226-904C-51005BB41923}" type="presParOf" srcId="{1D552BC6-74E9-4DBD-8A51-A9701BA6C5E7}" destId="{09814DB5-0FE9-4B41-BE15-C6FB2775BDDE}" srcOrd="1" destOrd="0" presId="urn:microsoft.com/office/officeart/2008/layout/NameandTitleOrganizationalChart"/>
    <dgm:cxn modelId="{AD563068-9591-4075-AD42-6A19EB6BCC83}" type="presParOf" srcId="{1D552BC6-74E9-4DBD-8A51-A9701BA6C5E7}" destId="{E2220EC6-A2CF-4A74-8791-1A0F36C5204D}" srcOrd="2" destOrd="0" presId="urn:microsoft.com/office/officeart/2008/layout/NameandTitleOrganizationalChart"/>
    <dgm:cxn modelId="{45432438-9CCF-4E44-B790-8AB869685002}" type="presParOf" srcId="{F323A4EA-E97B-415D-BA21-03781F2E188F}" destId="{08DA2922-6156-4F60-BDE4-A43E3EAF28A1}" srcOrd="1" destOrd="0" presId="urn:microsoft.com/office/officeart/2008/layout/NameandTitleOrganizationalChart"/>
    <dgm:cxn modelId="{8FBA190C-DC78-41FD-B728-0FE41EC38DAC}" type="presParOf" srcId="{F323A4EA-E97B-415D-BA21-03781F2E188F}" destId="{3AC3850C-3A64-4E16-A286-BA6D8431E126}" srcOrd="2" destOrd="0" presId="urn:microsoft.com/office/officeart/2008/layout/NameandTitleOrganizationalChart"/>
    <dgm:cxn modelId="{A7BCA130-0E46-4BFB-8B1C-9FAC94FC0360}" type="presParOf" srcId="{35E9A910-56AF-4DA8-AD2A-56BDF28B9533}" destId="{8C14158F-D9DE-4563-B180-8C3F59204562}" srcOrd="1" destOrd="0" presId="urn:microsoft.com/office/officeart/2008/layout/NameandTitleOrganizationalChart"/>
    <dgm:cxn modelId="{AD92E37B-CB0B-440E-96ED-D831E404C1DB}" type="presParOf" srcId="{8C14158F-D9DE-4563-B180-8C3F59204562}" destId="{CAA7BEBA-40E2-4940-AC29-A7413A25C259}" srcOrd="0" destOrd="0" presId="urn:microsoft.com/office/officeart/2008/layout/NameandTitleOrganizationalChart"/>
    <dgm:cxn modelId="{D53657D7-5054-42E5-9D87-0FD873E38124}" type="presParOf" srcId="{CAA7BEBA-40E2-4940-AC29-A7413A25C259}" destId="{13980923-1ED2-44EF-9BC8-2BE8FB4AF48A}" srcOrd="0" destOrd="0" presId="urn:microsoft.com/office/officeart/2008/layout/NameandTitleOrganizationalChart"/>
    <dgm:cxn modelId="{1E09BA02-B0E2-4366-A999-1C19FF9E3B03}" type="presParOf" srcId="{CAA7BEBA-40E2-4940-AC29-A7413A25C259}" destId="{5F2023BF-D777-4E71-BF25-03EB729F613C}" srcOrd="1" destOrd="0" presId="urn:microsoft.com/office/officeart/2008/layout/NameandTitleOrganizationalChart"/>
    <dgm:cxn modelId="{15DA5E40-E897-4FD1-871B-6508E49A016A}" type="presParOf" srcId="{CAA7BEBA-40E2-4940-AC29-A7413A25C259}" destId="{1BC75978-ED6B-4E51-A7EF-289819ADE008}" srcOrd="2" destOrd="0" presId="urn:microsoft.com/office/officeart/2008/layout/NameandTitleOrganizationalChart"/>
    <dgm:cxn modelId="{83DFB221-799B-458D-8174-EBCF9D3E4FA1}" type="presParOf" srcId="{8C14158F-D9DE-4563-B180-8C3F59204562}" destId="{267A00A2-3730-4882-BCA9-4999C2CF403E}" srcOrd="1" destOrd="0" presId="urn:microsoft.com/office/officeart/2008/layout/NameandTitleOrganizationalChart"/>
    <dgm:cxn modelId="{67C45AB2-252C-440C-B883-39BA5B7AAA03}" type="presParOf" srcId="{8C14158F-D9DE-4563-B180-8C3F59204562}" destId="{E2EEFB07-1D85-4464-89B5-B478BB891193}" srcOrd="2" destOrd="0" presId="urn:microsoft.com/office/officeart/2008/layout/NameandTitleOrganizationalChart"/>
    <dgm:cxn modelId="{26808B30-EF20-4FAA-9B17-9DA9A73F83B3}" type="presParOf" srcId="{35E9A910-56AF-4DA8-AD2A-56BDF28B9533}" destId="{B2E4AE7F-8F7A-458C-BC55-445577E12475}" srcOrd="2" destOrd="0" presId="urn:microsoft.com/office/officeart/2008/layout/NameandTitleOrganizationalChart"/>
    <dgm:cxn modelId="{BF684546-990A-447F-ABF5-27762DD32A91}" type="presParOf" srcId="{B2E4AE7F-8F7A-458C-BC55-445577E12475}" destId="{DFAF7CB8-0F3B-4ADE-A300-247B9B59B766}" srcOrd="0" destOrd="0" presId="urn:microsoft.com/office/officeart/2008/layout/NameandTitleOrganizationalChart"/>
    <dgm:cxn modelId="{55739BD0-C891-43AF-A2E7-05BD0C1C7E68}" type="presParOf" srcId="{DFAF7CB8-0F3B-4ADE-A300-247B9B59B766}" destId="{EFF89BE6-684E-45AB-BD2A-AB47F02DB529}" srcOrd="0" destOrd="0" presId="urn:microsoft.com/office/officeart/2008/layout/NameandTitleOrganizationalChart"/>
    <dgm:cxn modelId="{B434B825-77B9-4404-9E1B-81664A3F031D}" type="presParOf" srcId="{DFAF7CB8-0F3B-4ADE-A300-247B9B59B766}" destId="{BFB3CDF6-EE1D-485A-B629-4D64248707D3}" srcOrd="1" destOrd="0" presId="urn:microsoft.com/office/officeart/2008/layout/NameandTitleOrganizationalChart"/>
    <dgm:cxn modelId="{EBA036EC-C125-487F-8BFC-3DA54C044DF3}" type="presParOf" srcId="{DFAF7CB8-0F3B-4ADE-A300-247B9B59B766}" destId="{9DDE1BBD-17CC-4C21-BD2B-75EFDCD7C7ED}" srcOrd="2" destOrd="0" presId="urn:microsoft.com/office/officeart/2008/layout/NameandTitleOrganizationalChart"/>
    <dgm:cxn modelId="{1A1FACEB-7181-442F-B693-0C7F93440A7A}" type="presParOf" srcId="{B2E4AE7F-8F7A-458C-BC55-445577E12475}" destId="{F44B87C6-7EEE-4C1C-A620-DE4B332CB97F}" srcOrd="1" destOrd="0" presId="urn:microsoft.com/office/officeart/2008/layout/NameandTitleOrganizationalChart"/>
    <dgm:cxn modelId="{B63136B4-45D3-45BC-945F-F5DDDEE5CB05}" type="presParOf" srcId="{B2E4AE7F-8F7A-458C-BC55-445577E12475}" destId="{4D46944A-2745-464F-857B-3E1FA2EDEE05}" srcOrd="2" destOrd="0" presId="urn:microsoft.com/office/officeart/2008/layout/NameandTitleOrganizationalChart"/>
    <dgm:cxn modelId="{F1238FB3-756D-47C1-91D6-D3B6844F2E07}" type="presParOf" srcId="{35E9A910-56AF-4DA8-AD2A-56BDF28B9533}" destId="{18426B4D-E414-4DF0-85D0-9E335A247D38}" srcOrd="3" destOrd="0" presId="urn:microsoft.com/office/officeart/2008/layout/NameandTitleOrganizationalChart"/>
    <dgm:cxn modelId="{626CB142-EA26-4E29-A8C5-F7BED5062938}" type="presParOf" srcId="{18426B4D-E414-4DF0-85D0-9E335A247D38}" destId="{496E7BCD-06F2-42E9-A3B8-DD085D937609}" srcOrd="0" destOrd="0" presId="urn:microsoft.com/office/officeart/2008/layout/NameandTitleOrganizationalChart"/>
    <dgm:cxn modelId="{27939D2C-5722-4110-B858-969AACCEFDEE}" type="presParOf" srcId="{496E7BCD-06F2-42E9-A3B8-DD085D937609}" destId="{07E4DECE-0247-48A4-AA39-3DC2F41F4193}" srcOrd="0" destOrd="0" presId="urn:microsoft.com/office/officeart/2008/layout/NameandTitleOrganizationalChart"/>
    <dgm:cxn modelId="{086FB476-9787-40EE-A56C-D8245187BBA9}" type="presParOf" srcId="{496E7BCD-06F2-42E9-A3B8-DD085D937609}" destId="{F0CA9F13-31EF-4A46-8B15-F39F2EB0C5FE}" srcOrd="1" destOrd="0" presId="urn:microsoft.com/office/officeart/2008/layout/NameandTitleOrganizationalChart"/>
    <dgm:cxn modelId="{D0EFD609-8325-45C6-9CA4-1B5F0B39C393}" type="presParOf" srcId="{496E7BCD-06F2-42E9-A3B8-DD085D937609}" destId="{795278BF-0011-42BC-A9E0-5A5FB2B039D5}" srcOrd="2" destOrd="0" presId="urn:microsoft.com/office/officeart/2008/layout/NameandTitleOrganizationalChart"/>
    <dgm:cxn modelId="{9B0327D8-4577-47F1-9389-8282880906A6}" type="presParOf" srcId="{18426B4D-E414-4DF0-85D0-9E335A247D38}" destId="{E7289B8A-369A-42E7-85E6-9ADE242AE76A}" srcOrd="1" destOrd="0" presId="urn:microsoft.com/office/officeart/2008/layout/NameandTitleOrganizationalChart"/>
    <dgm:cxn modelId="{ACBB6879-32C9-4BE5-88F2-983847979722}" type="presParOf" srcId="{E7289B8A-369A-42E7-85E6-9ADE242AE76A}" destId="{AE31982A-FC39-4758-AEF3-88C119730C1A}" srcOrd="0" destOrd="0" presId="urn:microsoft.com/office/officeart/2008/layout/NameandTitleOrganizationalChart"/>
    <dgm:cxn modelId="{3835419C-9E6E-4D56-9F59-61E809F5FBD6}" type="presParOf" srcId="{E7289B8A-369A-42E7-85E6-9ADE242AE76A}" destId="{72F921A3-415B-48F4-A7F9-59CED6DFF64A}" srcOrd="1" destOrd="0" presId="urn:microsoft.com/office/officeart/2008/layout/NameandTitleOrganizationalChart"/>
    <dgm:cxn modelId="{8DC37D12-160C-4D20-A704-89889E38B447}" type="presParOf" srcId="{72F921A3-415B-48F4-A7F9-59CED6DFF64A}" destId="{2F97230B-8CDC-4AF8-816D-641029432259}" srcOrd="0" destOrd="0" presId="urn:microsoft.com/office/officeart/2008/layout/NameandTitleOrganizationalChart"/>
    <dgm:cxn modelId="{24DFF962-CFC2-4749-9D63-20864C127DD0}" type="presParOf" srcId="{2F97230B-8CDC-4AF8-816D-641029432259}" destId="{54430992-26C8-4991-9E87-D3EB9F5B3DCC}" srcOrd="0" destOrd="0" presId="urn:microsoft.com/office/officeart/2008/layout/NameandTitleOrganizationalChart"/>
    <dgm:cxn modelId="{D1FB8A94-8832-4293-9A0D-6DDC322C34F2}" type="presParOf" srcId="{2F97230B-8CDC-4AF8-816D-641029432259}" destId="{0DF4FB98-D9C2-4FFE-9DAF-A1022B614382}" srcOrd="1" destOrd="0" presId="urn:microsoft.com/office/officeart/2008/layout/NameandTitleOrganizationalChart"/>
    <dgm:cxn modelId="{0F14B1FE-8A58-4254-8580-2E90AE6F1148}" type="presParOf" srcId="{2F97230B-8CDC-4AF8-816D-641029432259}" destId="{3769E267-E43D-4AAA-917C-E8C407C0064D}" srcOrd="2" destOrd="0" presId="urn:microsoft.com/office/officeart/2008/layout/NameandTitleOrganizationalChart"/>
    <dgm:cxn modelId="{4AEDC7E7-4727-4B24-B4CD-C3AFCE034F2F}" type="presParOf" srcId="{72F921A3-415B-48F4-A7F9-59CED6DFF64A}" destId="{229D59DB-F719-4357-92B9-B82F547955FB}" srcOrd="1" destOrd="0" presId="urn:microsoft.com/office/officeart/2008/layout/NameandTitleOrganizationalChart"/>
    <dgm:cxn modelId="{92EDF8C1-C6D7-4304-B3BA-AD33E71FE197}" type="presParOf" srcId="{72F921A3-415B-48F4-A7F9-59CED6DFF64A}" destId="{35CF2536-4EBE-444C-9F72-F1A962C4BB59}" srcOrd="2" destOrd="0" presId="urn:microsoft.com/office/officeart/2008/layout/NameandTitleOrganizationalChart"/>
    <dgm:cxn modelId="{C6F4BEF7-4927-4F1B-8E0A-76A6CB7EF3C9}" type="presParOf" srcId="{E7289B8A-369A-42E7-85E6-9ADE242AE76A}" destId="{EC5B4CD4-B28E-494E-BCE9-FC9BBFE0AC1C}" srcOrd="2" destOrd="0" presId="urn:microsoft.com/office/officeart/2008/layout/NameandTitleOrganizationalChart"/>
    <dgm:cxn modelId="{B9D41D88-C7AB-4D21-9E19-7AAF3CD884F3}" type="presParOf" srcId="{E7289B8A-369A-42E7-85E6-9ADE242AE76A}" destId="{B9DC9D13-0C4B-4079-BB33-EF9EFABA6E2A}" srcOrd="3" destOrd="0" presId="urn:microsoft.com/office/officeart/2008/layout/NameandTitleOrganizationalChart"/>
    <dgm:cxn modelId="{F52CAC27-5302-44BD-9B00-C3D08786F263}" type="presParOf" srcId="{B9DC9D13-0C4B-4079-BB33-EF9EFABA6E2A}" destId="{EF086E70-FCF0-4B7C-AB46-BF5E29E3EF90}" srcOrd="0" destOrd="0" presId="urn:microsoft.com/office/officeart/2008/layout/NameandTitleOrganizationalChart"/>
    <dgm:cxn modelId="{BC56227D-19A3-48ED-9CF6-DF45C4463A88}" type="presParOf" srcId="{EF086E70-FCF0-4B7C-AB46-BF5E29E3EF90}" destId="{A53B72CD-E4A9-4381-90E7-46AB17861DD4}" srcOrd="0" destOrd="0" presId="urn:microsoft.com/office/officeart/2008/layout/NameandTitleOrganizationalChart"/>
    <dgm:cxn modelId="{25DD1068-8CB2-4F14-83C8-01DFF5AF3E69}" type="presParOf" srcId="{EF086E70-FCF0-4B7C-AB46-BF5E29E3EF90}" destId="{08F098BD-149A-41A8-9E05-5C0E1C126C12}" srcOrd="1" destOrd="0" presId="urn:microsoft.com/office/officeart/2008/layout/NameandTitleOrganizationalChart"/>
    <dgm:cxn modelId="{81EDBA9B-ACED-4E5F-9880-84DA333FDA06}" type="presParOf" srcId="{EF086E70-FCF0-4B7C-AB46-BF5E29E3EF90}" destId="{9AAC8B53-2A7F-4858-9969-ADE1D8F14671}" srcOrd="2" destOrd="0" presId="urn:microsoft.com/office/officeart/2008/layout/NameandTitleOrganizationalChart"/>
    <dgm:cxn modelId="{9FC1195B-AF9C-4AE3-BEC5-6FF1F14D3B13}" type="presParOf" srcId="{B9DC9D13-0C4B-4079-BB33-EF9EFABA6E2A}" destId="{A15EA000-B581-44B5-AEAA-A0B91AF594DC}" srcOrd="1" destOrd="0" presId="urn:microsoft.com/office/officeart/2008/layout/NameandTitleOrganizationalChart"/>
    <dgm:cxn modelId="{21C520B7-9496-4D49-8404-9E896F25C46B}" type="presParOf" srcId="{B9DC9D13-0C4B-4079-BB33-EF9EFABA6E2A}" destId="{69E34E22-33B8-49AA-9374-13C30610E86F}" srcOrd="2" destOrd="0" presId="urn:microsoft.com/office/officeart/2008/layout/NameandTitleOrganizationalChart"/>
    <dgm:cxn modelId="{20AF0215-6ADD-48B7-9049-C3218F76391E}" type="presParOf" srcId="{E7289B8A-369A-42E7-85E6-9ADE242AE76A}" destId="{1E1E6BEA-6CF3-4EAA-9067-539CEA4C2747}" srcOrd="4" destOrd="0" presId="urn:microsoft.com/office/officeart/2008/layout/NameandTitleOrganizationalChart"/>
    <dgm:cxn modelId="{CF653481-DD30-4B15-B655-E2CBF2165B00}" type="presParOf" srcId="{E7289B8A-369A-42E7-85E6-9ADE242AE76A}" destId="{CE0817E4-813A-401B-A58A-8F12DE6AE216}" srcOrd="5" destOrd="0" presId="urn:microsoft.com/office/officeart/2008/layout/NameandTitleOrganizationalChart"/>
    <dgm:cxn modelId="{3EA0BC40-9168-40CE-B917-474DA10944F3}" type="presParOf" srcId="{CE0817E4-813A-401B-A58A-8F12DE6AE216}" destId="{A1AF8296-F2B5-4F7E-974C-678F0DF59AD3}" srcOrd="0" destOrd="0" presId="urn:microsoft.com/office/officeart/2008/layout/NameandTitleOrganizationalChart"/>
    <dgm:cxn modelId="{607F88E0-3AE0-45C4-9740-A17FADBEC87D}" type="presParOf" srcId="{A1AF8296-F2B5-4F7E-974C-678F0DF59AD3}" destId="{5E59E52C-CC3B-4153-9027-1EEF2A8C1832}" srcOrd="0" destOrd="0" presId="urn:microsoft.com/office/officeart/2008/layout/NameandTitleOrganizationalChart"/>
    <dgm:cxn modelId="{F4DCBBF7-87DD-4BAC-9477-788ACF25C298}" type="presParOf" srcId="{A1AF8296-F2B5-4F7E-974C-678F0DF59AD3}" destId="{EB0BF07F-A710-4441-8760-CA82BC8E7ED1}" srcOrd="1" destOrd="0" presId="urn:microsoft.com/office/officeart/2008/layout/NameandTitleOrganizationalChart"/>
    <dgm:cxn modelId="{6DA283B4-11C2-4A01-BD95-43ED561DD979}" type="presParOf" srcId="{A1AF8296-F2B5-4F7E-974C-678F0DF59AD3}" destId="{3F57887B-C709-45A5-866D-84291E4B29CA}" srcOrd="2" destOrd="0" presId="urn:microsoft.com/office/officeart/2008/layout/NameandTitleOrganizationalChart"/>
    <dgm:cxn modelId="{2A8D0C90-EF7C-40BB-92C1-6D5B82A50444}" type="presParOf" srcId="{CE0817E4-813A-401B-A58A-8F12DE6AE216}" destId="{200B82FF-8387-4996-869B-2CDFD95ECF3F}" srcOrd="1" destOrd="0" presId="urn:microsoft.com/office/officeart/2008/layout/NameandTitleOrganizationalChart"/>
    <dgm:cxn modelId="{9FCA972C-E01E-43F3-A9E3-83B574763D7F}" type="presParOf" srcId="{CE0817E4-813A-401B-A58A-8F12DE6AE216}" destId="{D752F190-67BE-4153-BDD2-C859CBB29482}" srcOrd="2" destOrd="0" presId="urn:microsoft.com/office/officeart/2008/layout/NameandTitleOrganizationalChart"/>
    <dgm:cxn modelId="{4A2F62F2-78DB-4DD5-AC1E-83CB7C5309E2}" type="presParOf" srcId="{E7289B8A-369A-42E7-85E6-9ADE242AE76A}" destId="{3F4E1E9F-20D9-408B-8183-34529AC818C4}" srcOrd="6" destOrd="0" presId="urn:microsoft.com/office/officeart/2008/layout/NameandTitleOrganizationalChart"/>
    <dgm:cxn modelId="{8FF202F8-FFB6-44C4-A747-AB901F5D2024}" type="presParOf" srcId="{E7289B8A-369A-42E7-85E6-9ADE242AE76A}" destId="{F0934571-0B32-4F4F-B964-ADE96AFF7806}" srcOrd="7" destOrd="0" presId="urn:microsoft.com/office/officeart/2008/layout/NameandTitleOrganizationalChart"/>
    <dgm:cxn modelId="{5572DE27-CA75-413C-90E1-3A385357EBBA}" type="presParOf" srcId="{F0934571-0B32-4F4F-B964-ADE96AFF7806}" destId="{051FA904-E7B4-42A2-BBF5-A0BB4AA54C54}" srcOrd="0" destOrd="0" presId="urn:microsoft.com/office/officeart/2008/layout/NameandTitleOrganizationalChart"/>
    <dgm:cxn modelId="{910A256B-2061-4671-B2A4-10B08F714194}" type="presParOf" srcId="{051FA904-E7B4-42A2-BBF5-A0BB4AA54C54}" destId="{CA2FD14F-8866-4D5A-A9EE-3474FB0E183A}" srcOrd="0" destOrd="0" presId="urn:microsoft.com/office/officeart/2008/layout/NameandTitleOrganizationalChart"/>
    <dgm:cxn modelId="{55D120D2-80C9-433A-B63C-BE0DA6F5938B}" type="presParOf" srcId="{051FA904-E7B4-42A2-BBF5-A0BB4AA54C54}" destId="{36293CEF-0ED7-4EA6-A6D9-292031298745}" srcOrd="1" destOrd="0" presId="urn:microsoft.com/office/officeart/2008/layout/NameandTitleOrganizationalChart"/>
    <dgm:cxn modelId="{6BB009B2-CBB4-4E86-9835-99A2755825E5}" type="presParOf" srcId="{051FA904-E7B4-42A2-BBF5-A0BB4AA54C54}" destId="{6621BA07-8890-4BE5-A035-4F339BE211A0}" srcOrd="2" destOrd="0" presId="urn:microsoft.com/office/officeart/2008/layout/NameandTitleOrganizationalChart"/>
    <dgm:cxn modelId="{7AB40362-83E2-432C-93F1-7631196E6F6A}" type="presParOf" srcId="{F0934571-0B32-4F4F-B964-ADE96AFF7806}" destId="{CDFBB14F-1CA3-46C2-9417-916B42DC2A90}" srcOrd="1" destOrd="0" presId="urn:microsoft.com/office/officeart/2008/layout/NameandTitleOrganizationalChart"/>
    <dgm:cxn modelId="{AD193048-0371-4A5A-A7BF-C83A683B8655}" type="presParOf" srcId="{F0934571-0B32-4F4F-B964-ADE96AFF7806}" destId="{38628FED-0D3B-4AAE-B485-52C8B22E1A5F}" srcOrd="2" destOrd="0" presId="urn:microsoft.com/office/officeart/2008/layout/NameandTitleOrganizationalChart"/>
    <dgm:cxn modelId="{972B601B-B4C7-4452-9769-D60C056ECEAF}" type="presParOf" srcId="{E7289B8A-369A-42E7-85E6-9ADE242AE76A}" destId="{0F7F884C-BAFB-4334-A6AF-7DF294817176}" srcOrd="8" destOrd="0" presId="urn:microsoft.com/office/officeart/2008/layout/NameandTitleOrganizationalChart"/>
    <dgm:cxn modelId="{558D2060-B7DF-4B18-9507-3899248C6972}" type="presParOf" srcId="{E7289B8A-369A-42E7-85E6-9ADE242AE76A}" destId="{C77C7D5C-E6FC-4BC6-98CF-4F62ADF32911}" srcOrd="9" destOrd="0" presId="urn:microsoft.com/office/officeart/2008/layout/NameandTitleOrganizationalChart"/>
    <dgm:cxn modelId="{C2FD6A56-2F7F-4BF6-B762-32B6176777D4}" type="presParOf" srcId="{C77C7D5C-E6FC-4BC6-98CF-4F62ADF32911}" destId="{226CB91F-309C-4259-8AA7-197F2E923AFE}" srcOrd="0" destOrd="0" presId="urn:microsoft.com/office/officeart/2008/layout/NameandTitleOrganizationalChart"/>
    <dgm:cxn modelId="{E21783FF-09B5-425E-889A-F983BC00AA85}" type="presParOf" srcId="{226CB91F-309C-4259-8AA7-197F2E923AFE}" destId="{63638C14-33DA-48EE-B8AE-7FB99087FC58}" srcOrd="0" destOrd="0" presId="urn:microsoft.com/office/officeart/2008/layout/NameandTitleOrganizationalChart"/>
    <dgm:cxn modelId="{BCCD9029-BF74-495A-88F4-39A5FC308292}" type="presParOf" srcId="{226CB91F-309C-4259-8AA7-197F2E923AFE}" destId="{F951D781-34E6-4CE1-A1DF-3DE0C20427CC}" srcOrd="1" destOrd="0" presId="urn:microsoft.com/office/officeart/2008/layout/NameandTitleOrganizationalChart"/>
    <dgm:cxn modelId="{0477289C-EAD8-44E7-8DB7-5019C42BFCE6}" type="presParOf" srcId="{226CB91F-309C-4259-8AA7-197F2E923AFE}" destId="{59E9D88B-277D-4CD4-B0DA-7CB4C8AD9288}" srcOrd="2" destOrd="0" presId="urn:microsoft.com/office/officeart/2008/layout/NameandTitleOrganizationalChart"/>
    <dgm:cxn modelId="{42314A8E-D83C-40C6-92AF-8600FD440117}" type="presParOf" srcId="{C77C7D5C-E6FC-4BC6-98CF-4F62ADF32911}" destId="{A8339173-F2BA-4BA4-9F36-494A1FD06811}" srcOrd="1" destOrd="0" presId="urn:microsoft.com/office/officeart/2008/layout/NameandTitleOrganizationalChart"/>
    <dgm:cxn modelId="{22724450-02E0-4507-A2B1-B7831AB2AF68}" type="presParOf" srcId="{C77C7D5C-E6FC-4BC6-98CF-4F62ADF32911}" destId="{68BC2640-8932-46A8-B97C-651132929F88}" srcOrd="2" destOrd="0" presId="urn:microsoft.com/office/officeart/2008/layout/NameandTitleOrganizationalChart"/>
    <dgm:cxn modelId="{28FE2539-DAAF-430D-A99E-937ADAF3CCE1}" type="presParOf" srcId="{18426B4D-E414-4DF0-85D0-9E335A247D38}" destId="{C4C29394-AEE6-4F0E-ABA5-F5B1F5C0EB2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F884C-BAFB-4334-A6AF-7DF294817176}">
      <dsp:nvSpPr>
        <dsp:cNvPr id="0" name=""/>
        <dsp:cNvSpPr/>
      </dsp:nvSpPr>
      <dsp:spPr>
        <a:xfrm>
          <a:off x="8716098" y="1229648"/>
          <a:ext cx="337525" cy="4331138"/>
        </a:xfrm>
        <a:custGeom>
          <a:avLst/>
          <a:gdLst/>
          <a:ahLst/>
          <a:cxnLst/>
          <a:rect l="0" t="0" r="0" b="0"/>
          <a:pathLst>
            <a:path>
              <a:moveTo>
                <a:pt x="337525" y="0"/>
              </a:moveTo>
              <a:lnTo>
                <a:pt x="337525" y="4331138"/>
              </a:lnTo>
              <a:lnTo>
                <a:pt x="0" y="43311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E1E9F-20D9-408B-8183-34529AC818C4}">
      <dsp:nvSpPr>
        <dsp:cNvPr id="0" name=""/>
        <dsp:cNvSpPr/>
      </dsp:nvSpPr>
      <dsp:spPr>
        <a:xfrm>
          <a:off x="9053624" y="1229648"/>
          <a:ext cx="337525" cy="2716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908"/>
              </a:lnTo>
              <a:lnTo>
                <a:pt x="337525" y="27169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E6BEA-6CF3-4EAA-9067-539CEA4C2747}">
      <dsp:nvSpPr>
        <dsp:cNvPr id="0" name=""/>
        <dsp:cNvSpPr/>
      </dsp:nvSpPr>
      <dsp:spPr>
        <a:xfrm>
          <a:off x="8716098" y="1229648"/>
          <a:ext cx="337525" cy="2716908"/>
        </a:xfrm>
        <a:custGeom>
          <a:avLst/>
          <a:gdLst/>
          <a:ahLst/>
          <a:cxnLst/>
          <a:rect l="0" t="0" r="0" b="0"/>
          <a:pathLst>
            <a:path>
              <a:moveTo>
                <a:pt x="337525" y="0"/>
              </a:moveTo>
              <a:lnTo>
                <a:pt x="337525" y="2716908"/>
              </a:lnTo>
              <a:lnTo>
                <a:pt x="0" y="27169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B4CD4-B28E-494E-BCE9-FC9BBFE0AC1C}">
      <dsp:nvSpPr>
        <dsp:cNvPr id="0" name=""/>
        <dsp:cNvSpPr/>
      </dsp:nvSpPr>
      <dsp:spPr>
        <a:xfrm>
          <a:off x="9053624" y="1229648"/>
          <a:ext cx="337525" cy="1102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678"/>
              </a:lnTo>
              <a:lnTo>
                <a:pt x="337525" y="1102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1982A-FC39-4758-AEF3-88C119730C1A}">
      <dsp:nvSpPr>
        <dsp:cNvPr id="0" name=""/>
        <dsp:cNvSpPr/>
      </dsp:nvSpPr>
      <dsp:spPr>
        <a:xfrm>
          <a:off x="8716098" y="1229648"/>
          <a:ext cx="337525" cy="1102678"/>
        </a:xfrm>
        <a:custGeom>
          <a:avLst/>
          <a:gdLst/>
          <a:ahLst/>
          <a:cxnLst/>
          <a:rect l="0" t="0" r="0" b="0"/>
          <a:pathLst>
            <a:path>
              <a:moveTo>
                <a:pt x="337525" y="0"/>
              </a:moveTo>
              <a:lnTo>
                <a:pt x="337525" y="1102678"/>
              </a:lnTo>
              <a:lnTo>
                <a:pt x="0" y="1102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0EE47-F05A-46C7-A9B0-A1404DC1546B}">
      <dsp:nvSpPr>
        <dsp:cNvPr id="0" name=""/>
        <dsp:cNvSpPr/>
      </dsp:nvSpPr>
      <dsp:spPr>
        <a:xfrm>
          <a:off x="112345" y="206545"/>
          <a:ext cx="1976035" cy="1023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4437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all" baseline="0" dirty="0">
              <a:solidFill>
                <a:schemeClr val="tx1"/>
              </a:solidFill>
            </a:rPr>
            <a:t>Strategic Outcomes</a:t>
          </a:r>
        </a:p>
      </dsp:txBody>
      <dsp:txXfrm>
        <a:off x="112345" y="206545"/>
        <a:ext cx="1976035" cy="1023103"/>
      </dsp:txXfrm>
    </dsp:sp>
    <dsp:sp modelId="{09814DB5-0FE9-4B41-BE15-C6FB2775BDDE}">
      <dsp:nvSpPr>
        <dsp:cNvPr id="0" name=""/>
        <dsp:cNvSpPr/>
      </dsp:nvSpPr>
      <dsp:spPr>
        <a:xfrm>
          <a:off x="507552" y="1002292"/>
          <a:ext cx="1778431" cy="341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cap="all" baseline="0" dirty="0">
            <a:solidFill>
              <a:schemeClr val="tx1"/>
            </a:solidFill>
          </a:endParaRPr>
        </a:p>
      </dsp:txBody>
      <dsp:txXfrm>
        <a:off x="507552" y="1002292"/>
        <a:ext cx="1778431" cy="341034"/>
      </dsp:txXfrm>
    </dsp:sp>
    <dsp:sp modelId="{13980923-1ED2-44EF-9BC8-2BE8FB4AF48A}">
      <dsp:nvSpPr>
        <dsp:cNvPr id="0" name=""/>
        <dsp:cNvSpPr/>
      </dsp:nvSpPr>
      <dsp:spPr>
        <a:xfrm>
          <a:off x="2763432" y="206545"/>
          <a:ext cx="1976035" cy="1023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4437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all" baseline="0" dirty="0">
              <a:solidFill>
                <a:schemeClr val="tx1"/>
              </a:solidFill>
            </a:rPr>
            <a:t>Program Outcomes</a:t>
          </a:r>
        </a:p>
      </dsp:txBody>
      <dsp:txXfrm>
        <a:off x="2763432" y="206545"/>
        <a:ext cx="1976035" cy="1023103"/>
      </dsp:txXfrm>
    </dsp:sp>
    <dsp:sp modelId="{5F2023BF-D777-4E71-BF25-03EB729F613C}">
      <dsp:nvSpPr>
        <dsp:cNvPr id="0" name=""/>
        <dsp:cNvSpPr/>
      </dsp:nvSpPr>
      <dsp:spPr>
        <a:xfrm>
          <a:off x="3158639" y="1002292"/>
          <a:ext cx="1778431" cy="341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cap="all" baseline="0" dirty="0">
            <a:solidFill>
              <a:schemeClr val="tx1"/>
            </a:solidFill>
          </a:endParaRPr>
        </a:p>
      </dsp:txBody>
      <dsp:txXfrm>
        <a:off x="3158639" y="1002292"/>
        <a:ext cx="1778431" cy="341034"/>
      </dsp:txXfrm>
    </dsp:sp>
    <dsp:sp modelId="{EFF89BE6-684E-45AB-BD2A-AB47F02DB529}">
      <dsp:nvSpPr>
        <dsp:cNvPr id="0" name=""/>
        <dsp:cNvSpPr/>
      </dsp:nvSpPr>
      <dsp:spPr>
        <a:xfrm>
          <a:off x="5414519" y="189643"/>
          <a:ext cx="1976035" cy="1023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4437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all" baseline="0" dirty="0">
              <a:solidFill>
                <a:schemeClr val="tx1"/>
              </a:solidFill>
            </a:rPr>
            <a:t>Course Goals</a:t>
          </a:r>
        </a:p>
      </dsp:txBody>
      <dsp:txXfrm>
        <a:off x="5414519" y="189643"/>
        <a:ext cx="1976035" cy="1023103"/>
      </dsp:txXfrm>
    </dsp:sp>
    <dsp:sp modelId="{BFB3CDF6-EE1D-485A-B629-4D64248707D3}">
      <dsp:nvSpPr>
        <dsp:cNvPr id="0" name=""/>
        <dsp:cNvSpPr/>
      </dsp:nvSpPr>
      <dsp:spPr>
        <a:xfrm>
          <a:off x="5809726" y="1002292"/>
          <a:ext cx="1778431" cy="341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cap="all" baseline="0" dirty="0">
            <a:solidFill>
              <a:schemeClr val="tx1"/>
            </a:solidFill>
          </a:endParaRPr>
        </a:p>
      </dsp:txBody>
      <dsp:txXfrm>
        <a:off x="5809726" y="1002292"/>
        <a:ext cx="1778431" cy="341034"/>
      </dsp:txXfrm>
    </dsp:sp>
    <dsp:sp modelId="{07E4DECE-0247-48A4-AA39-3DC2F41F4193}">
      <dsp:nvSpPr>
        <dsp:cNvPr id="0" name=""/>
        <dsp:cNvSpPr/>
      </dsp:nvSpPr>
      <dsp:spPr>
        <a:xfrm>
          <a:off x="8065606" y="206545"/>
          <a:ext cx="1976035" cy="1023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4437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all" baseline="0" dirty="0">
              <a:solidFill>
                <a:schemeClr val="tx1"/>
              </a:solidFill>
            </a:rPr>
            <a:t>Learning Objectives</a:t>
          </a:r>
        </a:p>
      </dsp:txBody>
      <dsp:txXfrm>
        <a:off x="8065606" y="206545"/>
        <a:ext cx="1976035" cy="1023103"/>
      </dsp:txXfrm>
    </dsp:sp>
    <dsp:sp modelId="{F0CA9F13-31EF-4A46-8B15-F39F2EB0C5FE}">
      <dsp:nvSpPr>
        <dsp:cNvPr id="0" name=""/>
        <dsp:cNvSpPr/>
      </dsp:nvSpPr>
      <dsp:spPr>
        <a:xfrm>
          <a:off x="8460813" y="1002292"/>
          <a:ext cx="1778431" cy="341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cap="all" baseline="0" dirty="0">
            <a:solidFill>
              <a:schemeClr val="tx1"/>
            </a:solidFill>
          </a:endParaRPr>
        </a:p>
      </dsp:txBody>
      <dsp:txXfrm>
        <a:off x="8460813" y="1002292"/>
        <a:ext cx="1778431" cy="341034"/>
      </dsp:txXfrm>
    </dsp:sp>
    <dsp:sp modelId="{54430992-26C8-4991-9E87-D3EB9F5B3DCC}">
      <dsp:nvSpPr>
        <dsp:cNvPr id="0" name=""/>
        <dsp:cNvSpPr/>
      </dsp:nvSpPr>
      <dsp:spPr>
        <a:xfrm>
          <a:off x="6740063" y="1820775"/>
          <a:ext cx="1976035" cy="1023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4437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all" baseline="0" dirty="0">
              <a:solidFill>
                <a:schemeClr val="tx1"/>
              </a:solidFill>
            </a:rPr>
            <a:t>Assessment and Feedback</a:t>
          </a:r>
        </a:p>
      </dsp:txBody>
      <dsp:txXfrm>
        <a:off x="6740063" y="1820775"/>
        <a:ext cx="1976035" cy="1023103"/>
      </dsp:txXfrm>
    </dsp:sp>
    <dsp:sp modelId="{0DF4FB98-D9C2-4FFE-9DAF-A1022B614382}">
      <dsp:nvSpPr>
        <dsp:cNvPr id="0" name=""/>
        <dsp:cNvSpPr/>
      </dsp:nvSpPr>
      <dsp:spPr>
        <a:xfrm>
          <a:off x="7135270" y="2616522"/>
          <a:ext cx="1778431" cy="341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cap="all" baseline="0" dirty="0">
            <a:solidFill>
              <a:schemeClr val="tx1"/>
            </a:solidFill>
          </a:endParaRPr>
        </a:p>
      </dsp:txBody>
      <dsp:txXfrm>
        <a:off x="7135270" y="2616522"/>
        <a:ext cx="1778431" cy="341034"/>
      </dsp:txXfrm>
    </dsp:sp>
    <dsp:sp modelId="{A53B72CD-E4A9-4381-90E7-46AB17861DD4}">
      <dsp:nvSpPr>
        <dsp:cNvPr id="0" name=""/>
        <dsp:cNvSpPr/>
      </dsp:nvSpPr>
      <dsp:spPr>
        <a:xfrm>
          <a:off x="9391150" y="1820775"/>
          <a:ext cx="1976035" cy="1023103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4437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all" baseline="0" dirty="0">
              <a:solidFill>
                <a:schemeClr val="tx1"/>
              </a:solidFill>
            </a:rPr>
            <a:t>Active Learning</a:t>
          </a:r>
        </a:p>
      </dsp:txBody>
      <dsp:txXfrm>
        <a:off x="9391150" y="1820775"/>
        <a:ext cx="1976035" cy="1023103"/>
      </dsp:txXfrm>
    </dsp:sp>
    <dsp:sp modelId="{08F098BD-149A-41A8-9E05-5C0E1C126C12}">
      <dsp:nvSpPr>
        <dsp:cNvPr id="0" name=""/>
        <dsp:cNvSpPr/>
      </dsp:nvSpPr>
      <dsp:spPr>
        <a:xfrm>
          <a:off x="9786357" y="2616522"/>
          <a:ext cx="1778431" cy="341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cap="all" baseline="0" dirty="0">
            <a:solidFill>
              <a:schemeClr val="tx1"/>
            </a:solidFill>
          </a:endParaRPr>
        </a:p>
      </dsp:txBody>
      <dsp:txXfrm>
        <a:off x="9786357" y="2616522"/>
        <a:ext cx="1778431" cy="341034"/>
      </dsp:txXfrm>
    </dsp:sp>
    <dsp:sp modelId="{5E59E52C-CC3B-4153-9027-1EEF2A8C1832}">
      <dsp:nvSpPr>
        <dsp:cNvPr id="0" name=""/>
        <dsp:cNvSpPr/>
      </dsp:nvSpPr>
      <dsp:spPr>
        <a:xfrm>
          <a:off x="6740063" y="3435005"/>
          <a:ext cx="1976035" cy="102310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4437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all" baseline="0" dirty="0">
              <a:solidFill>
                <a:schemeClr val="tx1"/>
              </a:solidFill>
            </a:rPr>
            <a:t>Communication Modes (Cognitive Inquiry Model)</a:t>
          </a:r>
        </a:p>
      </dsp:txBody>
      <dsp:txXfrm>
        <a:off x="6740063" y="3435005"/>
        <a:ext cx="1976035" cy="1023103"/>
      </dsp:txXfrm>
    </dsp:sp>
    <dsp:sp modelId="{EB0BF07F-A710-4441-8760-CA82BC8E7ED1}">
      <dsp:nvSpPr>
        <dsp:cNvPr id="0" name=""/>
        <dsp:cNvSpPr/>
      </dsp:nvSpPr>
      <dsp:spPr>
        <a:xfrm>
          <a:off x="7135270" y="4230752"/>
          <a:ext cx="1778431" cy="341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cap="all" baseline="0" dirty="0">
            <a:solidFill>
              <a:schemeClr val="tx1"/>
            </a:solidFill>
          </a:endParaRPr>
        </a:p>
      </dsp:txBody>
      <dsp:txXfrm>
        <a:off x="7135270" y="4230752"/>
        <a:ext cx="1778431" cy="341034"/>
      </dsp:txXfrm>
    </dsp:sp>
    <dsp:sp modelId="{CA2FD14F-8866-4D5A-A9EE-3474FB0E183A}">
      <dsp:nvSpPr>
        <dsp:cNvPr id="0" name=""/>
        <dsp:cNvSpPr/>
      </dsp:nvSpPr>
      <dsp:spPr>
        <a:xfrm>
          <a:off x="9391150" y="3435005"/>
          <a:ext cx="1976035" cy="1023103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4437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all" baseline="0" dirty="0">
              <a:solidFill>
                <a:schemeClr val="tx1"/>
              </a:solidFill>
            </a:rPr>
            <a:t> Multi-modal Teaching</a:t>
          </a:r>
        </a:p>
      </dsp:txBody>
      <dsp:txXfrm>
        <a:off x="9391150" y="3435005"/>
        <a:ext cx="1976035" cy="1023103"/>
      </dsp:txXfrm>
    </dsp:sp>
    <dsp:sp modelId="{36293CEF-0ED7-4EA6-A6D9-292031298745}">
      <dsp:nvSpPr>
        <dsp:cNvPr id="0" name=""/>
        <dsp:cNvSpPr/>
      </dsp:nvSpPr>
      <dsp:spPr>
        <a:xfrm>
          <a:off x="9786357" y="4230752"/>
          <a:ext cx="1778431" cy="341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cap="all" baseline="0" dirty="0">
            <a:solidFill>
              <a:schemeClr val="tx1"/>
            </a:solidFill>
          </a:endParaRPr>
        </a:p>
      </dsp:txBody>
      <dsp:txXfrm>
        <a:off x="9786357" y="4230752"/>
        <a:ext cx="1778431" cy="341034"/>
      </dsp:txXfrm>
    </dsp:sp>
    <dsp:sp modelId="{63638C14-33DA-48EE-B8AE-7FB99087FC58}">
      <dsp:nvSpPr>
        <dsp:cNvPr id="0" name=""/>
        <dsp:cNvSpPr/>
      </dsp:nvSpPr>
      <dsp:spPr>
        <a:xfrm>
          <a:off x="6740063" y="5049235"/>
          <a:ext cx="1976035" cy="102310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4437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all" baseline="0" dirty="0">
              <a:solidFill>
                <a:schemeClr val="tx1"/>
              </a:solidFill>
            </a:rPr>
            <a:t>Organization/Consistency</a:t>
          </a:r>
        </a:p>
      </dsp:txBody>
      <dsp:txXfrm>
        <a:off x="6740063" y="5049235"/>
        <a:ext cx="1976035" cy="1023103"/>
      </dsp:txXfrm>
    </dsp:sp>
    <dsp:sp modelId="{F951D781-34E6-4CE1-A1DF-3DE0C20427CC}">
      <dsp:nvSpPr>
        <dsp:cNvPr id="0" name=""/>
        <dsp:cNvSpPr/>
      </dsp:nvSpPr>
      <dsp:spPr>
        <a:xfrm>
          <a:off x="7135270" y="5844982"/>
          <a:ext cx="1778431" cy="341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cap="all" baseline="0" dirty="0">
            <a:solidFill>
              <a:schemeClr val="tx1"/>
            </a:solidFill>
          </a:endParaRPr>
        </a:p>
      </dsp:txBody>
      <dsp:txXfrm>
        <a:off x="7135270" y="5844982"/>
        <a:ext cx="1778431" cy="341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6E77-3487-4189-B956-756811BBD72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9914E-3C4F-4911-9B65-573DF716F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9914E-3C4F-4911-9B65-573DF716F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9914E-3C4F-4911-9B65-573DF716F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49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9914E-3C4F-4911-9B65-573DF716F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8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9914E-3C4F-4911-9B65-573DF716F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08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9914E-3C4F-4911-9B65-573DF716F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54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9914E-3C4F-4911-9B65-573DF716F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83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9914E-3C4F-4911-9B65-573DF716F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161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9914E-3C4F-4911-9B65-573DF716F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46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9914E-3C4F-4911-9B65-573DF716F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69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0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1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B93F-073E-4632-8332-D4F3328CB34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659E-BE65-4D63-B52C-F4F1DF39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gforsythe/46852974881/" TargetMode="External"/><Relationship Id="rId3" Type="http://schemas.openxmlformats.org/officeDocument/2006/relationships/hyperlink" Target="https://www.law.columbia.edu/admissions/jd/learning-outcomes" TargetMode="External"/><Relationship Id="rId7" Type="http://schemas.openxmlformats.org/officeDocument/2006/relationships/hyperlink" Target="https://www.flickr.com/photos/krillion/27886923042" TargetMode="External"/><Relationship Id="rId2" Type="http://schemas.openxmlformats.org/officeDocument/2006/relationships/hyperlink" Target="https://www.flickr.com/photos/gforsythe/71329803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125135071@N06/15071668497" TargetMode="External"/><Relationship Id="rId5" Type="http://schemas.openxmlformats.org/officeDocument/2006/relationships/hyperlink" Target="https://law.nd.edu/about/educational-goals-and-learning-outcomes/" TargetMode="External"/><Relationship Id="rId4" Type="http://schemas.openxmlformats.org/officeDocument/2006/relationships/hyperlink" Target="https://hls.harvard.edu/dept/academics/handbook/rules-relating-to-law-school-studies/requirements-for-the-j-d-degree/first-year-j-d-course-and-credit-requirements/" TargetMode="External"/><Relationship Id="rId9" Type="http://schemas.openxmlformats.org/officeDocument/2006/relationships/hyperlink" Target="https://www.flickr.com/photos/gforsythe/2671416584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http://www.readwritethink.org/files/resources/lesson_images/lesson398/rubric-timeline2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ltofpedagogy.com/" TargetMode="External"/><Relationship Id="rId3" Type="http://schemas.openxmlformats.org/officeDocument/2006/relationships/hyperlink" Target="http://carla.umn.edu/assessment/vac/improvement/p_5.html" TargetMode="External"/><Relationship Id="rId7" Type="http://schemas.openxmlformats.org/officeDocument/2006/relationships/hyperlink" Target="https://www.cultofpedagogy.com/holistic-analytic-single-point-rubrics/" TargetMode="External"/><Relationship Id="rId2" Type="http://schemas.openxmlformats.org/officeDocument/2006/relationships/hyperlink" Target="http://carla.umn.edu/assessment/vac/improvement/rubrics/figure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ma.cc/S4F7-MGES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carla.umn.edu/assessment/vac/improvement/rubrics/figure5.html" TargetMode="External"/><Relationship Id="rId10" Type="http://schemas.openxmlformats.org/officeDocument/2006/relationships/slide" Target="slide22.xml"/><Relationship Id="rId4" Type="http://schemas.openxmlformats.org/officeDocument/2006/relationships/hyperlink" Target="https://perma.cc/67A9-TZDH" TargetMode="External"/><Relationship Id="rId9" Type="http://schemas.openxmlformats.org/officeDocument/2006/relationships/hyperlink" Target="https://perma.cc/85NX-Z3JK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mu.edu/teaching/designteach/teach/rubrics.html" TargetMode="External"/><Relationship Id="rId3" Type="http://schemas.openxmlformats.org/officeDocument/2006/relationships/hyperlink" Target="https://www.quickrubric.com/" TargetMode="External"/><Relationship Id="rId7" Type="http://schemas.openxmlformats.org/officeDocument/2006/relationships/hyperlink" Target="https://teaching.berkeley.edu/resources/improve/evaluate-course-level-learning/rubrics" TargetMode="External"/><Relationship Id="rId2" Type="http://schemas.openxmlformats.org/officeDocument/2006/relationships/hyperlink" Target="http://rubistar.4teachers.org/index.php?screen=NewRubr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own.edu/sheridan/teaching-learning-resources/teaching-resources/course-design/classroom-assessment/grading-criteria/designing-rubrics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www.rcampus.com/indexrubric.cfm" TargetMode="External"/><Relationship Id="rId10" Type="http://schemas.openxmlformats.org/officeDocument/2006/relationships/slide" Target="slide22.xml"/><Relationship Id="rId4" Type="http://schemas.openxmlformats.org/officeDocument/2006/relationships/hyperlink" Target="https://rubric-maker.com/" TargetMode="External"/><Relationship Id="rId9" Type="http://schemas.openxmlformats.org/officeDocument/2006/relationships/hyperlink" Target="http://www.uhm.hawaii.edu/assessment/resources/rubricbank.htm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tandfonline.com/doi/full/10.1080/02602938.2015.1111294" TargetMode="External"/><Relationship Id="rId7" Type="http://schemas.openxmlformats.org/officeDocument/2006/relationships/slide" Target="slide22.xml"/><Relationship Id="rId2" Type="http://schemas.openxmlformats.org/officeDocument/2006/relationships/hyperlink" Target="https://eric.ed.gov/?id=EJ11276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inonline.org/HOL/P?h=hein.journals/cqhe25&amp;i=322" TargetMode="External"/><Relationship Id="rId5" Type="http://schemas.openxmlformats.org/officeDocument/2006/relationships/hyperlink" Target="https://search.proquest.com/docview/224857225/abstract/5714E3FE2D27407CPQ/21" TargetMode="External"/><Relationship Id="rId4" Type="http://schemas.openxmlformats.org/officeDocument/2006/relationships/hyperlink" Target="https://digitalcommons.unomaha.edu/tedfacpub/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earningconsortium.org/" TargetMode="External"/><Relationship Id="rId2" Type="http://schemas.openxmlformats.org/officeDocument/2006/relationships/hyperlink" Target="mailto:info@qualitymatters.or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442"/>
            <a:ext cx="9144000" cy="3341521"/>
          </a:xfrm>
        </p:spPr>
        <p:txBody>
          <a:bodyPr>
            <a:normAutofit/>
          </a:bodyPr>
          <a:lstStyle/>
          <a:p>
            <a:r>
              <a:rPr lang="en-US" sz="5300" b="1" cap="all" dirty="0"/>
              <a:t>BACKWARDS DESIGN: ASSESSMENT, ALIGNMENT, QUALITY MATTERS, AND ONLINE LEARNING CONSORTIUM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779" y="4053722"/>
            <a:ext cx="9144000" cy="267844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r>
              <a:rPr lang="en-US" sz="8000" b="1" dirty="0"/>
              <a:t>Patricia Baia, PhD</a:t>
            </a:r>
          </a:p>
          <a:p>
            <a:pPr algn="l"/>
            <a:r>
              <a:rPr lang="en-US" sz="8000" dirty="0"/>
              <a:t>Director of Online Learning and Instructional Technology, Albany Law School</a:t>
            </a:r>
          </a:p>
          <a:p>
            <a:pPr algn="l"/>
            <a:endParaRPr lang="en-US" sz="8000" dirty="0"/>
          </a:p>
          <a:p>
            <a:pPr algn="l"/>
            <a:r>
              <a:rPr lang="en-US" sz="8000" b="1" dirty="0"/>
              <a:t>Latia Ward, JD, MSLS</a:t>
            </a:r>
          </a:p>
          <a:p>
            <a:pPr algn="l"/>
            <a:r>
              <a:rPr lang="en-US" sz="8000" dirty="0"/>
              <a:t>Research Services Librarian and Diversity Fellow, Cornell University Law Library</a:t>
            </a:r>
          </a:p>
          <a:p>
            <a:pPr algn="l"/>
            <a:endParaRPr lang="en-US" sz="8000" dirty="0"/>
          </a:p>
          <a:p>
            <a:pPr algn="l"/>
            <a:r>
              <a:rPr lang="en-US" sz="8000" b="1" dirty="0"/>
              <a:t>Margaret (Meg) Butler, JD, MS, MLS</a:t>
            </a:r>
            <a:endParaRPr lang="en-US" sz="8000" b="1" dirty="0">
              <a:cs typeface="Calibri"/>
            </a:endParaRPr>
          </a:p>
          <a:p>
            <a:pPr algn="l"/>
            <a:r>
              <a:rPr lang="en-US" sz="8000" dirty="0"/>
              <a:t>Associate Director for Public Services, Georgia State University Law Library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5001" y="6024282"/>
            <a:ext cx="254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CALIcon19</a:t>
            </a:r>
          </a:p>
          <a:p>
            <a:pPr algn="r"/>
            <a:r>
              <a:rPr lang="en-US" sz="2000" dirty="0"/>
              <a:t>June 6, 2019</a:t>
            </a:r>
          </a:p>
        </p:txBody>
      </p:sp>
    </p:spTree>
    <p:extLst>
      <p:ext uri="{BB962C8B-B14F-4D97-AF65-F5344CB8AC3E}">
        <p14:creationId xmlns:p14="http://schemas.microsoft.com/office/powerpoint/2010/main" val="3168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576B-507B-440C-A097-D66676D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0F696-A618-4099-A68A-3F9A1ED3E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ABA Standards related to </a:t>
            </a:r>
            <a:r>
              <a:rPr lang="en-US" i="1" dirty="0">
                <a:cs typeface="Calibri"/>
              </a:rPr>
              <a:t>learning outcomes, competencies, </a:t>
            </a:r>
            <a:r>
              <a:rPr lang="en-US" dirty="0">
                <a:cs typeface="Calibri"/>
              </a:rPr>
              <a:t>and</a:t>
            </a:r>
            <a:r>
              <a:rPr lang="en-US" i="1" dirty="0">
                <a:cs typeface="Calibri"/>
              </a:rPr>
              <a:t> online education</a:t>
            </a:r>
          </a:p>
          <a:p>
            <a:r>
              <a:rPr lang="en-US" dirty="0">
                <a:cs typeface="Calibri"/>
              </a:rPr>
              <a:t>ABA Standards related to </a:t>
            </a:r>
            <a:r>
              <a:rPr lang="en-US" i="1" dirty="0">
                <a:cs typeface="Calibri"/>
              </a:rPr>
              <a:t>assessment of learning and program</a:t>
            </a:r>
          </a:p>
          <a:p>
            <a:r>
              <a:rPr lang="en-US" dirty="0">
                <a:cs typeface="Calibri"/>
              </a:rPr>
              <a:t>Review of assessment</a:t>
            </a:r>
          </a:p>
          <a:p>
            <a:r>
              <a:rPr lang="en-US" dirty="0">
                <a:cs typeface="Calibri"/>
              </a:rPr>
              <a:t>Think, pair, share activity (time permitting)</a:t>
            </a:r>
          </a:p>
        </p:txBody>
      </p:sp>
    </p:spTree>
    <p:extLst>
      <p:ext uri="{BB962C8B-B14F-4D97-AF65-F5344CB8AC3E}">
        <p14:creationId xmlns:p14="http://schemas.microsoft.com/office/powerpoint/2010/main" val="635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 Standards: Learning Outcomes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301: Learning outcomes must be established and published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2296632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 University Law School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949" y="1293997"/>
            <a:ext cx="841248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4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Harvard Law School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1324769"/>
            <a:ext cx="84296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4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Notre Dame</a:t>
            </a:r>
            <a:br>
              <a:rPr lang="en-US" dirty="0"/>
            </a:br>
            <a:r>
              <a:rPr lang="en-US" dirty="0"/>
              <a:t>Law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51" y="197810"/>
            <a:ext cx="70675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7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 Standards: Competencies Described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302: Learning outcomes must be established and include competency in the following:</a:t>
            </a:r>
          </a:p>
          <a:p>
            <a:pPr lvl="1"/>
            <a:r>
              <a:rPr lang="en-US" dirty="0"/>
              <a:t>Substantive and procedural law</a:t>
            </a:r>
          </a:p>
          <a:p>
            <a:pPr lvl="1"/>
            <a:r>
              <a:rPr lang="en-US" dirty="0"/>
              <a:t>Analysis &amp; reasoning, research, problem-solving, and communication</a:t>
            </a:r>
          </a:p>
          <a:p>
            <a:pPr lvl="1"/>
            <a:r>
              <a:rPr lang="en-US" dirty="0"/>
              <a:t>Fulfill proper professional and ethical responsibilities</a:t>
            </a:r>
          </a:p>
          <a:p>
            <a:pPr lvl="1"/>
            <a:r>
              <a:rPr lang="en-US" dirty="0"/>
              <a:t>Other professional skills needed</a:t>
            </a:r>
          </a:p>
          <a:p>
            <a:r>
              <a:rPr lang="en-US" dirty="0"/>
              <a:t>Interpretations </a:t>
            </a:r>
          </a:p>
          <a:p>
            <a:pPr lvl="1"/>
            <a:r>
              <a:rPr lang="en-US" dirty="0"/>
              <a:t>Other professional skills may be determined by the law school, and many are listed</a:t>
            </a:r>
          </a:p>
          <a:p>
            <a:pPr lvl="1"/>
            <a:r>
              <a:rPr lang="en-US" dirty="0"/>
              <a:t>Schools may add more outcomes that are “pertinent” to its program</a:t>
            </a:r>
          </a:p>
        </p:txBody>
      </p:sp>
    </p:spTree>
    <p:extLst>
      <p:ext uri="{BB962C8B-B14F-4D97-AF65-F5344CB8AC3E}">
        <p14:creationId xmlns:p14="http://schemas.microsoft.com/office/powerpoint/2010/main" val="143702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 Standards: Online Education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306: Learning outcomes in distance education courses must be consistent with the Standard 302 for the course to count toward graduation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8141"/>
            <a:ext cx="6030052" cy="40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4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1" y="365125"/>
            <a:ext cx="12021879" cy="1325563"/>
          </a:xfrm>
        </p:spPr>
        <p:txBody>
          <a:bodyPr/>
          <a:lstStyle/>
          <a:p>
            <a:r>
              <a:rPr lang="en-US" dirty="0"/>
              <a:t>ABA Standards: Assessment of Learning and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41" y="1612975"/>
            <a:ext cx="5694440" cy="4660234"/>
          </a:xfrm>
        </p:spPr>
        <p:txBody>
          <a:bodyPr/>
          <a:lstStyle/>
          <a:p>
            <a:r>
              <a:rPr lang="en-US" dirty="0"/>
              <a:t>314: Law schools </a:t>
            </a:r>
            <a:r>
              <a:rPr lang="en-US" i="1" dirty="0"/>
              <a:t>shall</a:t>
            </a:r>
            <a:r>
              <a:rPr lang="en-US" dirty="0"/>
              <a:t> use formative and summative assessments to measure and improve student learning and provide feedback to students</a:t>
            </a:r>
          </a:p>
          <a:p>
            <a:r>
              <a:rPr lang="en-US" dirty="0"/>
              <a:t>315: Dean and faculty shall evaluate the program of education and use results of evaluation to make needed changes to improve curriculum.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60" y="1661915"/>
            <a:ext cx="585216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9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Types of assessment</a:t>
            </a:r>
          </a:p>
          <a:p>
            <a:pPr lvl="1"/>
            <a:r>
              <a:rPr lang="en-US" dirty="0"/>
              <a:t>Formative</a:t>
            </a:r>
          </a:p>
          <a:p>
            <a:pPr lvl="1"/>
            <a:r>
              <a:rPr lang="en-US" dirty="0"/>
              <a:t>Summative</a:t>
            </a:r>
          </a:p>
          <a:p>
            <a:pPr lvl="1"/>
            <a:r>
              <a:rPr lang="en-US" dirty="0"/>
              <a:t>Peer</a:t>
            </a:r>
          </a:p>
          <a:p>
            <a:pPr lvl="1"/>
            <a:r>
              <a:rPr lang="en-US" dirty="0"/>
              <a:t>Self</a:t>
            </a:r>
          </a:p>
          <a:p>
            <a:r>
              <a:rPr lang="en-US" dirty="0"/>
              <a:t>Benefit to student</a:t>
            </a:r>
          </a:p>
          <a:p>
            <a:pPr lvl="1"/>
            <a:r>
              <a:rPr lang="en-US" dirty="0"/>
              <a:t>Cognitive</a:t>
            </a:r>
          </a:p>
          <a:p>
            <a:pPr lvl="1"/>
            <a:r>
              <a:rPr lang="en-US" dirty="0"/>
              <a:t>Affective</a:t>
            </a:r>
          </a:p>
          <a:p>
            <a:pPr lvl="1"/>
            <a:r>
              <a:rPr lang="en-US" dirty="0"/>
              <a:t>Corrective instruction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73349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70" y="365125"/>
            <a:ext cx="8709660" cy="6533804"/>
          </a:xfrm>
        </p:spPr>
      </p:pic>
    </p:spTree>
    <p:extLst>
      <p:ext uri="{BB962C8B-B14F-4D97-AF65-F5344CB8AC3E}">
        <p14:creationId xmlns:p14="http://schemas.microsoft.com/office/powerpoint/2010/main" val="418888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BACKWARDS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968" y="4817228"/>
            <a:ext cx="9144000" cy="1655762"/>
          </a:xfrm>
        </p:spPr>
        <p:txBody>
          <a:bodyPr/>
          <a:lstStyle/>
          <a:p>
            <a:pPr algn="l"/>
            <a:r>
              <a:rPr lang="en-US" sz="2800" b="1" dirty="0"/>
              <a:t>Patricia Baia, PhD</a:t>
            </a:r>
          </a:p>
          <a:p>
            <a:pPr algn="l"/>
            <a:r>
              <a:rPr lang="en-US" dirty="0"/>
              <a:t>Director of Online Learning and Instructional Technology, Albany Law School</a:t>
            </a:r>
          </a:p>
          <a:p>
            <a:pPr algn="l"/>
            <a:r>
              <a:rPr lang="en-US" sz="1800" dirty="0"/>
              <a:t>pbaia@albanylaw.edu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5001" y="6024282"/>
            <a:ext cx="254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CALIcon19</a:t>
            </a:r>
          </a:p>
          <a:p>
            <a:pPr algn="r"/>
            <a:r>
              <a:rPr lang="en-US" sz="2000" dirty="0"/>
              <a:t>June 6, 2019</a:t>
            </a:r>
          </a:p>
        </p:txBody>
      </p:sp>
    </p:spTree>
    <p:extLst>
      <p:ext uri="{BB962C8B-B14F-4D97-AF65-F5344CB8AC3E}">
        <p14:creationId xmlns:p14="http://schemas.microsoft.com/office/powerpoint/2010/main" val="1639741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CBA9-442D-494A-96F3-8FF3E28E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Image 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A0905-7879-4FA8-9607-6AB45C180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>
                <a:ea typeface="+mn-lt"/>
                <a:cs typeface="+mn-lt"/>
              </a:rPr>
              <a:t>Guilia Forsyth, @</a:t>
            </a:r>
            <a:r>
              <a:rPr lang="en-US" err="1">
                <a:ea typeface="+mn-lt"/>
                <a:cs typeface="+mn-lt"/>
              </a:rPr>
              <a:t>natashakenny</a:t>
            </a:r>
            <a:r>
              <a:rPr lang="en-US">
                <a:ea typeface="+mn-lt"/>
                <a:cs typeface="+mn-lt"/>
              </a:rPr>
              <a:t> et al: #TLI2012 Curriculum Planning, </a:t>
            </a:r>
            <a:r>
              <a:rPr lang="en-US" err="1">
                <a:ea typeface="+mn-lt"/>
                <a:cs typeface="+mn-lt"/>
              </a:rPr>
              <a:t>ePortfolios</a:t>
            </a:r>
            <a:r>
              <a:rPr lang="en-US" dirty="0">
                <a:ea typeface="+mn-lt"/>
                <a:cs typeface="+mn-lt"/>
              </a:rPr>
              <a:t> &amp; More. Evidencing Learning outcomes available at: </a:t>
            </a:r>
            <a:r>
              <a:rPr lang="en-US" dirty="0">
                <a:ea typeface="+mn-lt"/>
                <a:cs typeface="+mn-lt"/>
                <a:hlinkClick r:id="rId2"/>
              </a:rPr>
              <a:t>https://www.flickr.com/photos/gforsythe/7132980349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Columbia University Law School, "Learning Outcomes," </a:t>
            </a:r>
            <a:r>
              <a:rPr lang="en-US" dirty="0">
                <a:ea typeface="+mn-lt"/>
                <a:cs typeface="+mn-lt"/>
                <a:hlinkClick r:id="rId3"/>
              </a:rPr>
              <a:t>https://www.law.columbia.edu/admissions/jd/learning-outcomes</a:t>
            </a:r>
            <a:r>
              <a:rPr lang="en-US">
                <a:ea typeface="+mn-lt"/>
                <a:cs typeface="+mn-lt"/>
              </a:rPr>
              <a:t>.</a:t>
            </a:r>
            <a:endParaRPr lang="en-US" dirty="0">
              <a:cs typeface="Calibri"/>
              <a:hlinkClick r:id="rId3"/>
            </a:endParaRPr>
          </a:p>
          <a:p>
            <a:r>
              <a:rPr lang="en-US" dirty="0">
                <a:ea typeface="+mn-lt"/>
                <a:cs typeface="+mn-lt"/>
              </a:rPr>
              <a:t>Harvard Law School, "I. (B.) Statement of Learning Outcomes," </a:t>
            </a:r>
            <a:r>
              <a:rPr lang="en-US" dirty="0">
                <a:ea typeface="+mn-lt"/>
                <a:cs typeface="+mn-lt"/>
                <a:hlinkClick r:id="rId4"/>
              </a:rPr>
              <a:t>https://hls.harvard.edu/dept/academics/handbook/rules-relating-to-law-school-studies/requirements-for-the-j-d-degree/first-year-j-d-course-and-credit-requirements/</a:t>
            </a:r>
            <a:r>
              <a:rPr lang="en-US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Notre Dame Law School, "Educational Goals &amp; Learning Outcomes," </a:t>
            </a:r>
            <a:r>
              <a:rPr lang="en-US" dirty="0">
                <a:ea typeface="+mn-lt"/>
                <a:cs typeface="+mn-lt"/>
                <a:hlinkClick r:id="rId5"/>
              </a:rPr>
              <a:t>https://law.nd.edu/about/educational-goals-and-learning-outcomes/</a:t>
            </a:r>
            <a:r>
              <a:rPr lang="en-US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LeanForward</a:t>
            </a:r>
            <a:r>
              <a:rPr lang="en-US">
                <a:ea typeface="+mn-lt"/>
                <a:cs typeface="+mn-lt"/>
              </a:rPr>
              <a:t> If, "Online Learning," available at: </a:t>
            </a:r>
            <a:r>
              <a:rPr lang="en-US" dirty="0">
                <a:ea typeface="+mn-lt"/>
                <a:cs typeface="+mn-lt"/>
                <a:hlinkClick r:id="rId6"/>
              </a:rPr>
              <a:t>https://www.flickr.com/photos/125135071@N06/15071668497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err="1">
                <a:ea typeface="+mn-lt"/>
                <a:cs typeface="+mn-lt"/>
              </a:rPr>
              <a:t>Technovore</a:t>
            </a:r>
            <a:r>
              <a:rPr lang="en-US">
                <a:ea typeface="+mn-lt"/>
                <a:cs typeface="+mn-lt"/>
              </a:rPr>
              <a:t>, "Formative vs. Summative Assessment," available at: </a:t>
            </a:r>
            <a:r>
              <a:rPr lang="en-US" dirty="0">
                <a:ea typeface="+mn-lt"/>
                <a:cs typeface="+mn-lt"/>
                <a:hlinkClick r:id="rId7"/>
              </a:rPr>
              <a:t>https://www.flickr.com/photos/krillion/27886923042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err="1">
                <a:ea typeface="+mn-lt"/>
                <a:cs typeface="+mn-lt"/>
              </a:rPr>
              <a:t>Guilia</a:t>
            </a:r>
            <a:r>
              <a:rPr lang="en-US">
                <a:ea typeface="+mn-lt"/>
                <a:cs typeface="+mn-lt"/>
              </a:rPr>
              <a:t> Forsythe, "Workshop Materials," available at: </a:t>
            </a:r>
            <a:endParaRPr lang="en-US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8"/>
              </a:rPr>
              <a:t>https://www.flickr.com/photos/gforsythe/46852974881/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r>
              <a:rPr lang="en-US" err="1">
                <a:ea typeface="+mn-lt"/>
                <a:cs typeface="+mn-lt"/>
              </a:rPr>
              <a:t>Guilia</a:t>
            </a:r>
            <a:r>
              <a:rPr lang="en-US">
                <a:ea typeface="+mn-lt"/>
                <a:cs typeface="+mn-lt"/>
              </a:rPr>
              <a:t> Forsythe, "Think Pair Share," available at: </a:t>
            </a:r>
            <a:r>
              <a:rPr lang="en-US" dirty="0">
                <a:ea typeface="+mn-lt"/>
                <a:cs typeface="+mn-lt"/>
                <a:hlinkClick r:id="rId9"/>
              </a:rPr>
              <a:t>https://www.flickr.com/photos/gforsythe/26714165840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All images retrieved 5/20/2019.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320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758" y="568911"/>
            <a:ext cx="9144000" cy="2387600"/>
          </a:xfrm>
        </p:spPr>
        <p:txBody>
          <a:bodyPr>
            <a:normAutofit/>
          </a:bodyPr>
          <a:lstStyle/>
          <a:p>
            <a:r>
              <a:rPr lang="en-US" sz="5000" b="1" cap="all" dirty="0"/>
              <a:t>Backwards design and rubrics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442" y="4660817"/>
            <a:ext cx="10026316" cy="16557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Latia Ward, JD, MSLS</a:t>
            </a:r>
          </a:p>
          <a:p>
            <a:pPr algn="l"/>
            <a:r>
              <a:rPr lang="en-US" dirty="0"/>
              <a:t>Research Services Librarian and Diversity Fellow, Cornell University Law Library</a:t>
            </a:r>
          </a:p>
          <a:p>
            <a:pPr algn="l"/>
            <a:r>
              <a:rPr lang="en-US" dirty="0"/>
              <a:t>latiaward@cornell.edu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5001" y="6024282"/>
            <a:ext cx="254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CALIcon19</a:t>
            </a:r>
          </a:p>
          <a:p>
            <a:pPr algn="r"/>
            <a:r>
              <a:rPr lang="en-US" sz="2000" dirty="0"/>
              <a:t>June 6, 2019</a:t>
            </a:r>
          </a:p>
        </p:txBody>
      </p:sp>
    </p:spTree>
    <p:extLst>
      <p:ext uri="{BB962C8B-B14F-4D97-AF65-F5344CB8AC3E}">
        <p14:creationId xmlns:p14="http://schemas.microsoft.com/office/powerpoint/2010/main" val="255636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353" y="1932438"/>
            <a:ext cx="1141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Rubrics are used to assess student work.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353" y="2642786"/>
            <a:ext cx="1015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Rubrics benefit students.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53" y="3353134"/>
            <a:ext cx="1015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Rubrics benefit teachers.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1353" y="372180"/>
            <a:ext cx="10515600" cy="1325563"/>
          </a:xfrm>
        </p:spPr>
        <p:txBody>
          <a:bodyPr/>
          <a:lstStyle/>
          <a:p>
            <a:pPr algn="ctr"/>
            <a:r>
              <a:rPr lang="en-US" b="1" cap="all" dirty="0"/>
              <a:t>rubrics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0095977" y="6125227"/>
            <a:ext cx="1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36696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353" y="1932438"/>
            <a:ext cx="1141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Make the </a:t>
            </a:r>
            <a:r>
              <a:rPr lang="en-US" sz="2800" dirty="0">
                <a:hlinkClick r:id="rId2" action="ppaction://hlinksldjump"/>
              </a:rPr>
              <a:t>rubric</a:t>
            </a:r>
            <a:r>
              <a:rPr lang="en-US" sz="2800" dirty="0"/>
              <a:t> user-friendly for both the instructor and the student.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353" y="2642786"/>
            <a:ext cx="1015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Tailor your </a:t>
            </a:r>
            <a:r>
              <a:rPr lang="en-US" sz="2800" dirty="0">
                <a:hlinkClick r:id="rId3" action="ppaction://hlinksldjump"/>
              </a:rPr>
              <a:t>rubric</a:t>
            </a:r>
            <a:r>
              <a:rPr lang="en-US" sz="2800" dirty="0"/>
              <a:t> to the assignment.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53" y="3353134"/>
            <a:ext cx="1015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Use </a:t>
            </a:r>
            <a:r>
              <a:rPr lang="en-US" sz="2800" dirty="0">
                <a:hlinkClick r:id="rId4" action="ppaction://hlinksldjump"/>
              </a:rPr>
              <a:t>resources</a:t>
            </a:r>
            <a:r>
              <a:rPr lang="en-US" sz="2800" dirty="0"/>
              <a:t> that are readily available.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1353" y="372180"/>
            <a:ext cx="10515600" cy="1325563"/>
          </a:xfrm>
        </p:spPr>
        <p:txBody>
          <a:bodyPr/>
          <a:lstStyle/>
          <a:p>
            <a:pPr algn="ctr"/>
            <a:r>
              <a:rPr lang="en-US" b="1" cap="all" dirty="0"/>
              <a:t>Three Points about rubrics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10095977" y="6125227"/>
            <a:ext cx="1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1661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65818"/>
              </p:ext>
            </p:extLst>
          </p:nvPr>
        </p:nvGraphicFramePr>
        <p:xfrm>
          <a:off x="1475480" y="1051863"/>
          <a:ext cx="10436772" cy="5436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39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Excellent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Good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Needs Improvement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668">
                <a:tc>
                  <a:txBody>
                    <a:bodyPr/>
                    <a:lstStyle/>
                    <a:p>
                      <a:pPr marL="111125" lvl="1" indent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Quality of content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Included events are important and interesting. No major details are excluded.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of the included events are important or interesting. One or two major events may be missing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events included are trivial, and major events are missing. 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802">
                <a:tc>
                  <a:txBody>
                    <a:bodyPr/>
                    <a:lstStyle/>
                    <a:p>
                      <a:pPr marL="111125" lvl="1" indent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Quantity of facts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timeline contains at least 8–10 events related to the topic being studied.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timeline contains at least 6–7 events related to the topic being studied.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timeline contains at least 5 events related to the topic being studied.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870">
                <a:tc>
                  <a:txBody>
                    <a:bodyPr/>
                    <a:lstStyle/>
                    <a:p>
                      <a:pPr marL="111125" lvl="1" indent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Accuracy of content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Facts are accurate for all events reported on the timeline.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Facts are accurate for almost all events reported on the timeline.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Facts are accurate for most (~75%) of the events reported on the timeline.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735">
                <a:tc>
                  <a:txBody>
                    <a:bodyPr/>
                    <a:lstStyle/>
                    <a:p>
                      <a:pPr marL="111125" lvl="1" indent="0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Sequence of content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Events are placed in proper order. 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Almost all events are placed in proper order.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(~75%) of the events are placed in proper order.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75"/>
            <a:ext cx="10515600" cy="1194987"/>
          </a:xfrm>
        </p:spPr>
        <p:txBody>
          <a:bodyPr/>
          <a:lstStyle/>
          <a:p>
            <a:r>
              <a:rPr lang="en-US" b="1" cap="all" dirty="0"/>
              <a:t>timeline rubric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3922" y="6488668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Timeline Rubric at readwritethink.org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959529"/>
            <a:ext cx="1474436" cy="5621471"/>
            <a:chOff x="0" y="959529"/>
            <a:chExt cx="1474436" cy="5621471"/>
          </a:xfrm>
        </p:grpSpPr>
        <p:sp>
          <p:nvSpPr>
            <p:cNvPr id="6" name="TextBox 5"/>
            <p:cNvSpPr txBox="1"/>
            <p:nvPr/>
          </p:nvSpPr>
          <p:spPr>
            <a:xfrm>
              <a:off x="0" y="2246850"/>
              <a:ext cx="1290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Dimensions</a:t>
              </a:r>
            </a:p>
          </p:txBody>
        </p:sp>
        <p:sp>
          <p:nvSpPr>
            <p:cNvPr id="8" name="Left Brace 7"/>
            <p:cNvSpPr/>
            <p:nvPr/>
          </p:nvSpPr>
          <p:spPr>
            <a:xfrm>
              <a:off x="1073603" y="959529"/>
              <a:ext cx="400833" cy="562147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9682" y="251282"/>
            <a:ext cx="7310520" cy="708249"/>
            <a:chOff x="4659682" y="251282"/>
            <a:chExt cx="7310520" cy="708249"/>
          </a:xfrm>
        </p:grpSpPr>
        <p:sp>
          <p:nvSpPr>
            <p:cNvPr id="5" name="TextBox 4"/>
            <p:cNvSpPr txBox="1"/>
            <p:nvPr/>
          </p:nvSpPr>
          <p:spPr>
            <a:xfrm>
              <a:off x="6693866" y="251282"/>
              <a:ext cx="1277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Categories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8076234" y="-2934437"/>
              <a:ext cx="477416" cy="731052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0" y="6299152"/>
            <a:ext cx="711104" cy="39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8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Types of rubrics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251"/>
            <a:ext cx="110490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View the example of a </a:t>
            </a:r>
            <a:r>
              <a:rPr lang="en-US" sz="3800" u="sng" dirty="0">
                <a:hlinkClick r:id="rId2"/>
              </a:rPr>
              <a:t>holistic rubric</a:t>
            </a:r>
            <a:r>
              <a:rPr lang="en-US" sz="3800" dirty="0"/>
              <a:t> from the </a:t>
            </a:r>
            <a:r>
              <a:rPr lang="en-US" sz="3800" u="sng" dirty="0">
                <a:hlinkClick r:id="rId3"/>
              </a:rPr>
              <a:t>Types of Rubrics</a:t>
            </a:r>
            <a:r>
              <a:rPr lang="en-US" sz="3800" dirty="0"/>
              <a:t> webpage of the University of Minnesota’s Center for Advanced Research on Language Acquisition (CARLA). (</a:t>
            </a:r>
            <a:r>
              <a:rPr lang="en-US" sz="3800" dirty="0">
                <a:hlinkClick r:id="rId4"/>
              </a:rPr>
              <a:t>permanent link</a:t>
            </a:r>
            <a:r>
              <a:rPr lang="en-US" sz="3800" dirty="0"/>
              <a:t>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3800" dirty="0"/>
              <a:t>View the example of an </a:t>
            </a:r>
            <a:r>
              <a:rPr lang="en-US" sz="3800" u="sng" dirty="0">
                <a:hlinkClick r:id="rId5"/>
              </a:rPr>
              <a:t>analytic rubric</a:t>
            </a:r>
            <a:r>
              <a:rPr lang="en-US" sz="3800" dirty="0"/>
              <a:t> from the </a:t>
            </a:r>
            <a:r>
              <a:rPr lang="en-US" sz="3800" u="sng" dirty="0">
                <a:hlinkClick r:id="rId3"/>
              </a:rPr>
              <a:t>Types of Rubrics</a:t>
            </a:r>
            <a:r>
              <a:rPr lang="en-US" sz="3800" dirty="0"/>
              <a:t> webpage of the University of Minnesota’s CARLA. (</a:t>
            </a:r>
            <a:r>
              <a:rPr lang="en-US" sz="3800" dirty="0">
                <a:hlinkClick r:id="rId6"/>
              </a:rPr>
              <a:t>permanent link</a:t>
            </a:r>
            <a:r>
              <a:rPr lang="en-US" sz="38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3800" dirty="0"/>
              <a:t>View the example of a </a:t>
            </a:r>
            <a:r>
              <a:rPr lang="en-US" sz="3800" u="sng" dirty="0">
                <a:hlinkClick r:id="rId7"/>
              </a:rPr>
              <a:t>single-point rubric</a:t>
            </a:r>
            <a:r>
              <a:rPr lang="en-US" sz="3800" dirty="0"/>
              <a:t> at Jennifer Gonzalez’s </a:t>
            </a:r>
            <a:r>
              <a:rPr lang="en-US" sz="3800" dirty="0">
                <a:hlinkClick r:id="rId8"/>
              </a:rPr>
              <a:t>blog</a:t>
            </a:r>
            <a:r>
              <a:rPr lang="en-US" sz="3800" dirty="0"/>
              <a:t>.  Gonzalez is a National Board Certified Teacher and teaches pre-service teachers. (</a:t>
            </a:r>
            <a:r>
              <a:rPr lang="en-US" sz="3800" dirty="0">
                <a:hlinkClick r:id="rId9"/>
              </a:rPr>
              <a:t>permanent link</a:t>
            </a:r>
            <a:r>
              <a:rPr lang="en-US" sz="3800" dirty="0"/>
              <a:t>)</a:t>
            </a:r>
          </a:p>
          <a:p>
            <a:endParaRPr lang="en-US" dirty="0"/>
          </a:p>
        </p:txBody>
      </p:sp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0" y="6299152"/>
            <a:ext cx="711104" cy="39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0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862" y="427756"/>
            <a:ext cx="10515600" cy="11004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/>
              <a:t>Resources for creating rubrics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62" y="1136693"/>
            <a:ext cx="10515600" cy="545199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Rubric-Makers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hlinkClick r:id="rId2"/>
              </a:rPr>
              <a:t>Rubistar</a:t>
            </a: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hlinkClick r:id="rId3"/>
              </a:rPr>
              <a:t>Quick Rubric</a:t>
            </a: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hlinkClick r:id="rId4"/>
              </a:rPr>
              <a:t>Rubric Maker</a:t>
            </a: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hlinkClick r:id="rId5"/>
              </a:rPr>
              <a:t>iRubric</a:t>
            </a: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Sample Rubrics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hlinkClick r:id="rId6"/>
              </a:rPr>
              <a:t>Designing Grading Rubrics</a:t>
            </a:r>
            <a:r>
              <a:rPr lang="en-US" sz="1800" dirty="0"/>
              <a:t> by Brown University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hlinkClick r:id="rId7"/>
              </a:rPr>
              <a:t>Rubrics</a:t>
            </a:r>
            <a:r>
              <a:rPr lang="en-US" sz="1800" dirty="0"/>
              <a:t> by Berkeley Center for Teaching and Learning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hlinkClick r:id="rId8"/>
              </a:rPr>
              <a:t>Grading and Performance Rubrics </a:t>
            </a:r>
            <a:r>
              <a:rPr lang="en-US" sz="1800" dirty="0"/>
              <a:t>by Carnegie Mellon University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hlinkClick r:id="rId9"/>
              </a:rPr>
              <a:t>Rubric Bank</a:t>
            </a:r>
            <a:r>
              <a:rPr lang="en-US" sz="1800" dirty="0"/>
              <a:t> by University of Hawai’i at </a:t>
            </a:r>
            <a:r>
              <a:rPr lang="en-US" sz="1800" dirty="0" smtClean="0"/>
              <a:t>M</a:t>
            </a:r>
            <a:r>
              <a:rPr lang="en-US" sz="1800" dirty="0"/>
              <a:t>ā</a:t>
            </a:r>
            <a:r>
              <a:rPr lang="en-US" sz="1800" dirty="0" smtClean="0"/>
              <a:t>noa</a:t>
            </a:r>
            <a:endParaRPr lang="en-US" sz="1800" dirty="0"/>
          </a:p>
        </p:txBody>
      </p:sp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11" y="6299152"/>
            <a:ext cx="711104" cy="39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64650" y="1067281"/>
            <a:ext cx="548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tinyurl.com/CALIcon19-Design-Slides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0283" y="1597588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tinyurl.com/CALIcon19-Design</a:t>
            </a:r>
          </a:p>
        </p:txBody>
      </p:sp>
    </p:spTree>
    <p:extLst>
      <p:ext uri="{BB962C8B-B14F-4D97-AF65-F5344CB8AC3E}">
        <p14:creationId xmlns:p14="http://schemas.microsoft.com/office/powerpoint/2010/main" val="12191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862" y="275574"/>
            <a:ext cx="10515600" cy="8611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/>
              <a:t/>
            </a:r>
            <a:br>
              <a:rPr lang="en-US" b="1" cap="all" dirty="0"/>
            </a:br>
            <a:r>
              <a:rPr lang="en-US" b="1" cap="all" dirty="0"/>
              <a:t>BIBLIOGRAPHY - </a:t>
            </a:r>
            <a:r>
              <a:rPr lang="en-US" b="1" cap="all" dirty="0" err="1"/>
              <a:t>rUBRICS</a:t>
            </a:r>
            <a:r>
              <a:rPr lang="en-US" b="1" cap="all" dirty="0"/>
              <a:t/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62" y="1136693"/>
            <a:ext cx="10515600" cy="54519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David Balch, Robert </a:t>
            </a:r>
            <a:r>
              <a:rPr lang="en-US" sz="1400" dirty="0" err="1"/>
              <a:t>Blanck</a:t>
            </a:r>
            <a:r>
              <a:rPr lang="en-US" sz="1400" dirty="0"/>
              <a:t> &amp; David Howard Balch, </a:t>
            </a:r>
            <a:r>
              <a:rPr lang="en-US" sz="1400" i="1" dirty="0"/>
              <a:t>Rubrics--Sharing the Rules of the Game</a:t>
            </a:r>
            <a:r>
              <a:rPr lang="en-US" sz="1400" dirty="0"/>
              <a:t>, 5 Journal of Instructional Research 19–49 (2016), </a:t>
            </a:r>
            <a:r>
              <a:rPr lang="en-US" sz="1400" dirty="0">
                <a:hlinkClick r:id="rId2"/>
              </a:rPr>
              <a:t>https://eric.ed.gov/?id=EJ1127629</a:t>
            </a:r>
            <a:r>
              <a:rPr lang="en-US" sz="1400" dirty="0"/>
              <a:t> (last visited May 13, 2019).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Phillip Dawson, </a:t>
            </a:r>
            <a:r>
              <a:rPr lang="en-US" sz="1400" i="1" dirty="0"/>
              <a:t>Assessment rubrics: towards clearer and more replicable design, research and practice</a:t>
            </a:r>
            <a:r>
              <a:rPr lang="en-US" sz="1400" dirty="0"/>
              <a:t>, 42 Assessment &amp; Evaluation in Higher Education 347–360 (2017), </a:t>
            </a:r>
            <a:r>
              <a:rPr lang="en-US" sz="1400" dirty="0">
                <a:hlinkClick r:id="rId3"/>
              </a:rPr>
              <a:t>https://www.tandfonline.com/doi/full/10.1080/02602938.2015.1111294</a:t>
            </a:r>
            <a:r>
              <a:rPr lang="en-US" sz="1400" dirty="0"/>
              <a:t> (last visited Apr 6, 2019).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Jarene</a:t>
            </a:r>
            <a:r>
              <a:rPr lang="en-US" sz="1400" dirty="0"/>
              <a:t> </a:t>
            </a:r>
            <a:r>
              <a:rPr lang="en-US" sz="1400" dirty="0" err="1"/>
              <a:t>Fluckiger</a:t>
            </a:r>
            <a:r>
              <a:rPr lang="en-US" sz="1400" dirty="0"/>
              <a:t>, </a:t>
            </a:r>
            <a:r>
              <a:rPr lang="en-US" sz="1400" i="1" dirty="0"/>
              <a:t>Single Point Rubric: A Tool for Responsible Student Self-Assessment</a:t>
            </a:r>
            <a:r>
              <a:rPr lang="en-US" sz="1400" dirty="0"/>
              <a:t>, The Delta Kappa Gamma Bulletin 18–25 (2010), </a:t>
            </a:r>
            <a:r>
              <a:rPr lang="en-US" sz="1400" dirty="0">
                <a:hlinkClick r:id="rId4"/>
              </a:rPr>
              <a:t>https://digitalcommons.unomaha.edu/tedfacpub/5</a:t>
            </a:r>
            <a:r>
              <a:rPr lang="en-US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W. James </a:t>
            </a:r>
            <a:r>
              <a:rPr lang="en-US" sz="1400" dirty="0" err="1"/>
              <a:t>Popham</a:t>
            </a:r>
            <a:r>
              <a:rPr lang="en-US" sz="1400" dirty="0"/>
              <a:t>, </a:t>
            </a:r>
            <a:r>
              <a:rPr lang="en-US" sz="1400" i="1" dirty="0"/>
              <a:t>What’s wrong--and what’s right--with rubrics</a:t>
            </a:r>
            <a:r>
              <a:rPr lang="en-US" sz="1400" dirty="0"/>
              <a:t>, 55 Educational Leadership; Alexandria 72–75 (1997), </a:t>
            </a:r>
            <a:r>
              <a:rPr lang="en-US" sz="1400" dirty="0">
                <a:hlinkClick r:id="rId5"/>
              </a:rPr>
              <a:t>https://search.proquest.com/docview/224857225/abstract/5714E3FE2D27407CPQ/21</a:t>
            </a:r>
            <a:r>
              <a:rPr lang="en-US" sz="1400" dirty="0"/>
              <a:t> (last visited Apr 8, 2019).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Dannelle</a:t>
            </a:r>
            <a:r>
              <a:rPr lang="en-US" sz="1400" dirty="0"/>
              <a:t> D. Stevens &amp; Antonia Levi, Introduction to rubrics: an assessment tool to save grading time, convey effective feedback, and promote student learning (2nd ed. 2013).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Hugh A. Stoddard, Cory A. </a:t>
            </a:r>
            <a:r>
              <a:rPr lang="en-US" sz="1400" dirty="0" err="1"/>
              <a:t>Labrecque</a:t>
            </a:r>
            <a:r>
              <a:rPr lang="en-US" sz="1400" dirty="0"/>
              <a:t> &amp; Toby </a:t>
            </a:r>
            <a:r>
              <a:rPr lang="en-US" sz="1400" dirty="0" err="1"/>
              <a:t>Schonfeld</a:t>
            </a:r>
            <a:r>
              <a:rPr lang="en-US" sz="1400" dirty="0"/>
              <a:t>, </a:t>
            </a:r>
            <a:r>
              <a:rPr lang="en-US" sz="1400" i="1" dirty="0"/>
              <a:t>Using a Scoring Rubric to Assess the Writing of Bioethics Students Bioethics Education</a:t>
            </a:r>
            <a:r>
              <a:rPr lang="en-US" sz="1400" dirty="0"/>
              <a:t>, 25 Cambridge Q. Healthcare Ethics 301–311 (2016), </a:t>
            </a:r>
            <a:r>
              <a:rPr lang="en-US" sz="1400" dirty="0">
                <a:hlinkClick r:id="rId6"/>
              </a:rPr>
              <a:t>https://heinonline.org/HOL/P?h=hein.journals/cqhe25&amp;i=322</a:t>
            </a:r>
            <a:r>
              <a:rPr lang="en-US" sz="1400" dirty="0"/>
              <a:t> (last visited Apr 6, 2019).</a:t>
            </a:r>
          </a:p>
        </p:txBody>
      </p:sp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11" y="6299152"/>
            <a:ext cx="711104" cy="39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5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7" y="1531295"/>
            <a:ext cx="10219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Start with the end in mind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suggests a planning sequence for curriculum</a:t>
            </a: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31" y="3619036"/>
            <a:ext cx="3844298" cy="2021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8162" y="357393"/>
            <a:ext cx="88227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b="1" cap="all" dirty="0">
                <a:latin typeface="+mj-lt"/>
                <a:ea typeface="+mj-ea"/>
                <a:cs typeface="+mj-cs"/>
              </a:rPr>
              <a:t>What is Backwards Design?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9113" y="6091337"/>
            <a:ext cx="1087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Wiggins, G. P., </a:t>
            </a:r>
            <a:r>
              <a:rPr lang="en-US" dirty="0" err="1"/>
              <a:t>McTighe</a:t>
            </a:r>
            <a:r>
              <a:rPr lang="en-US" dirty="0"/>
              <a:t>, J., Kiernan, L. J., Frost, F., (1998).  </a:t>
            </a:r>
            <a:r>
              <a:rPr lang="en-US" i="1" dirty="0"/>
              <a:t>Understanding by design</a:t>
            </a:r>
            <a:r>
              <a:rPr lang="en-US" dirty="0"/>
              <a:t>. Alexandria, </a:t>
            </a:r>
            <a:r>
              <a:rPr lang="en-US" dirty="0" err="1"/>
              <a:t>Va</a:t>
            </a:r>
            <a:r>
              <a:rPr lang="en-US" dirty="0"/>
              <a:t>: Association for Supervision and Curriculum Development.</a:t>
            </a:r>
          </a:p>
        </p:txBody>
      </p:sp>
    </p:spTree>
    <p:extLst>
      <p:ext uri="{BB962C8B-B14F-4D97-AF65-F5344CB8AC3E}">
        <p14:creationId xmlns:p14="http://schemas.microsoft.com/office/powerpoint/2010/main" val="19016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6" y="157548"/>
            <a:ext cx="8933935" cy="67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0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9" y="111212"/>
            <a:ext cx="8653847" cy="64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1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-179173"/>
            <a:ext cx="9230497" cy="69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b="1" cap="all" dirty="0"/>
              <a:t>Framing…..Assessing……Designing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7" y="1391681"/>
            <a:ext cx="5157787" cy="823912"/>
          </a:xfrm>
        </p:spPr>
        <p:txBody>
          <a:bodyPr/>
          <a:lstStyle/>
          <a:p>
            <a:r>
              <a:rPr lang="en-US" dirty="0"/>
              <a:t>Quality Matters (QM)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QM Higher Education Rubric, Sixth Edition</a:t>
            </a:r>
          </a:p>
          <a:p>
            <a:r>
              <a:rPr lang="en-US" dirty="0"/>
              <a:t>© 2018 </a:t>
            </a:r>
            <a:r>
              <a:rPr lang="en-US" dirty="0" err="1"/>
              <a:t>MarylandOnline</a:t>
            </a:r>
            <a:r>
              <a:rPr lang="en-US" dirty="0"/>
              <a:t>, Inc. All rights reserved. This document may not be copied or duplicated without written permission of Quality Matters.</a:t>
            </a:r>
          </a:p>
          <a:p>
            <a:r>
              <a:rPr lang="en-US" dirty="0"/>
              <a:t>For more information or access to the fully annotated QM Rubric, visit qualitymatters.org or email </a:t>
            </a:r>
            <a:r>
              <a:rPr lang="en-US" dirty="0">
                <a:hlinkClick r:id="rId2"/>
              </a:rPr>
              <a:t>info@qualitymatters.org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391681"/>
            <a:ext cx="5183188" cy="823912"/>
          </a:xfrm>
        </p:spPr>
        <p:txBody>
          <a:bodyPr/>
          <a:lstStyle/>
          <a:p>
            <a:r>
              <a:rPr lang="en-US" dirty="0"/>
              <a:t>Online Learning Consortium (OLC)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Quality Score Cards Suite</a:t>
            </a:r>
          </a:p>
          <a:p>
            <a:r>
              <a:rPr lang="en-US" dirty="0"/>
              <a:t> The OSCQR Rubric, Dashboard, and Process are made available by Online Learning Consortium, Inc. (OLC) under the Creative Commons Attribution 4.0 International License (CC By 4.0). </a:t>
            </a:r>
            <a:r>
              <a:rPr lang="en-US" dirty="0">
                <a:hlinkClick r:id="rId3"/>
              </a:rPr>
              <a:t>https://onlinelearningconsortium.org/</a:t>
            </a:r>
            <a:endParaRPr lang="en-US" dirty="0"/>
          </a:p>
          <a:p>
            <a:r>
              <a:rPr lang="en-US" dirty="0"/>
              <a:t>The OSCQR Rubric, Dashboard and Process were originally developed by the State University of New York, through the Open SUNY® Center for Online Teaching Excellence.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57103" y="1915297"/>
            <a:ext cx="24713" cy="42743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15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6293631"/>
              </p:ext>
            </p:extLst>
          </p:nvPr>
        </p:nvGraphicFramePr>
        <p:xfrm>
          <a:off x="247135" y="160638"/>
          <a:ext cx="11677135" cy="63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>
            <a:off x="7452851" y="1377131"/>
            <a:ext cx="320778" cy="1769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432323" y="1377131"/>
            <a:ext cx="320778" cy="1769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319616" y="1377131"/>
            <a:ext cx="320778" cy="1769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8547920" y="2129299"/>
            <a:ext cx="176981" cy="2433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1155" y="4516346"/>
            <a:ext cx="504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spc="30" dirty="0">
                <a:solidFill>
                  <a:srgbClr val="990000"/>
                </a:solidFill>
                <a:latin typeface="+mj-lt"/>
                <a:cs typeface="Aharoni" panose="02010803020104030203" pitchFamily="2" charset="-79"/>
              </a:rPr>
              <a:t>Alignment/Closing the loop</a:t>
            </a:r>
          </a:p>
        </p:txBody>
      </p:sp>
    </p:spTree>
    <p:extLst>
      <p:ext uri="{BB962C8B-B14F-4D97-AF65-F5344CB8AC3E}">
        <p14:creationId xmlns:p14="http://schemas.microsoft.com/office/powerpoint/2010/main" val="395428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dirty="0"/>
              <a:t>Use backwards design to meet aba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968" y="4817228"/>
            <a:ext cx="1038726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600" b="1" dirty="0"/>
              <a:t>Margaret (Meg) Butler, JD, MS, MLS</a:t>
            </a:r>
          </a:p>
          <a:p>
            <a:pPr algn="l"/>
            <a:r>
              <a:rPr lang="en-US" sz="2600" dirty="0"/>
              <a:t>Associate Director for Public Services, Georgia State University Law Library</a:t>
            </a:r>
          </a:p>
          <a:p>
            <a:pPr algn="l"/>
            <a:r>
              <a:rPr lang="en-US" sz="2600" dirty="0"/>
              <a:t>mbutler@gsu.edu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5001" y="6024282"/>
            <a:ext cx="254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CALIcon19</a:t>
            </a:r>
          </a:p>
          <a:p>
            <a:pPr algn="r"/>
            <a:r>
              <a:rPr lang="en-US" sz="2000" dirty="0"/>
              <a:t>June 6, 2019</a:t>
            </a:r>
          </a:p>
        </p:txBody>
      </p:sp>
    </p:spTree>
    <p:extLst>
      <p:ext uri="{BB962C8B-B14F-4D97-AF65-F5344CB8AC3E}">
        <p14:creationId xmlns:p14="http://schemas.microsoft.com/office/powerpoint/2010/main" val="2439018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2632A58-C72A-43AA-89AD-0A0C70EC9776}"/>
  <p:tag name="ISPRING_RESOURCE_FOLDER" val="C:\Users\pbaia\Desktop\Backwards Design\RubricObjectivesTemplate\"/>
  <p:tag name="ISPRING_PRESENTATION_PATH" val="C:\Users\pbaia\Desktop\Backwards Design\RubricObjectivesTemplate.pptx"/>
  <p:tag name="ISPRING_PROJECT_VERSION" val="9.3"/>
  <p:tag name="ISPRING_PROJECT_FOLDER_UPDATED" val="1"/>
  <p:tag name="ISPRING_SCREEN_RECS_UPDATED" val="C:\Users\pbaia\Desktop\Backwards Design\RubricObjectivesTemplate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994</Words>
  <Application>Microsoft Office PowerPoint</Application>
  <PresentationFormat>Widescreen</PresentationFormat>
  <Paragraphs>166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Gill Sans MT</vt:lpstr>
      <vt:lpstr>Office Theme</vt:lpstr>
      <vt:lpstr>BACKWARDS DESIGN: ASSESSMENT, ALIGNMENT, QUALITY MATTERS, AND ONLINE LEARNING CONSORTIUM</vt:lpstr>
      <vt:lpstr>BACKWARDS DESIGN</vt:lpstr>
      <vt:lpstr>PowerPoint Presentation</vt:lpstr>
      <vt:lpstr>PowerPoint Presentation</vt:lpstr>
      <vt:lpstr>PowerPoint Presentation</vt:lpstr>
      <vt:lpstr>PowerPoint Presentation</vt:lpstr>
      <vt:lpstr>Framing…..Assessing……Designing</vt:lpstr>
      <vt:lpstr>PowerPoint Presentation</vt:lpstr>
      <vt:lpstr>Use backwards design to meet aba standards</vt:lpstr>
      <vt:lpstr>Overview</vt:lpstr>
      <vt:lpstr>ABA Standards: Learning Outcomes </vt:lpstr>
      <vt:lpstr>Columbia University Law School</vt:lpstr>
      <vt:lpstr>Harvard Law School </vt:lpstr>
      <vt:lpstr>Notre Dame Law School</vt:lpstr>
      <vt:lpstr>ABA Standards: Competencies Described</vt:lpstr>
      <vt:lpstr>ABA Standards: Online Education</vt:lpstr>
      <vt:lpstr>ABA Standards: Assessment of Learning and Program</vt:lpstr>
      <vt:lpstr>Assessment</vt:lpstr>
      <vt:lpstr>PowerPoint Presentation</vt:lpstr>
      <vt:lpstr>Image Credits</vt:lpstr>
      <vt:lpstr>Backwards design and rubrics</vt:lpstr>
      <vt:lpstr>rubrics </vt:lpstr>
      <vt:lpstr>Three Points about rubrics </vt:lpstr>
      <vt:lpstr>timeline rubric</vt:lpstr>
      <vt:lpstr>Types of rubrics</vt:lpstr>
      <vt:lpstr>Resources for creating rubrics </vt:lpstr>
      <vt:lpstr> BIBLIOGRAPHY - rUBRICS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Phylise Banner</dc:creator>
  <cp:lastModifiedBy>Latia Linda Ward</cp:lastModifiedBy>
  <cp:revision>119</cp:revision>
  <dcterms:created xsi:type="dcterms:W3CDTF">2017-06-05T09:04:47Z</dcterms:created>
  <dcterms:modified xsi:type="dcterms:W3CDTF">2019-05-31T20:25:38Z</dcterms:modified>
</cp:coreProperties>
</file>